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4"/>
    <p:sldMasterId id="2147483758" r:id="rId5"/>
    <p:sldMasterId id="2147483772" r:id="rId6"/>
    <p:sldMasterId id="2147483784" r:id="rId7"/>
    <p:sldMasterId id="2147483805" r:id="rId8"/>
    <p:sldMasterId id="2147483823" r:id="rId9"/>
    <p:sldMasterId id="2147483841" r:id="rId10"/>
  </p:sldMasterIdLst>
  <p:notesMasterIdLst>
    <p:notesMasterId r:id="rId42"/>
  </p:notesMasterIdLst>
  <p:handoutMasterIdLst>
    <p:handoutMasterId r:id="rId43"/>
  </p:handoutMasterIdLst>
  <p:sldIdLst>
    <p:sldId id="341" r:id="rId11"/>
    <p:sldId id="354" r:id="rId12"/>
    <p:sldId id="355" r:id="rId13"/>
    <p:sldId id="342" r:id="rId14"/>
    <p:sldId id="344" r:id="rId15"/>
    <p:sldId id="347" r:id="rId16"/>
    <p:sldId id="356" r:id="rId17"/>
    <p:sldId id="358" r:id="rId18"/>
    <p:sldId id="350" r:id="rId19"/>
    <p:sldId id="343" r:id="rId20"/>
    <p:sldId id="363" r:id="rId21"/>
    <p:sldId id="366" r:id="rId22"/>
    <p:sldId id="359" r:id="rId23"/>
    <p:sldId id="364" r:id="rId24"/>
    <p:sldId id="266" r:id="rId25"/>
    <p:sldId id="296" r:id="rId26"/>
    <p:sldId id="353" r:id="rId27"/>
    <p:sldId id="348" r:id="rId28"/>
    <p:sldId id="349" r:id="rId29"/>
    <p:sldId id="301" r:id="rId30"/>
    <p:sldId id="340" r:id="rId31"/>
    <p:sldId id="339" r:id="rId32"/>
    <p:sldId id="345" r:id="rId33"/>
    <p:sldId id="331" r:id="rId34"/>
    <p:sldId id="365" r:id="rId35"/>
    <p:sldId id="352" r:id="rId36"/>
    <p:sldId id="351" r:id="rId37"/>
    <p:sldId id="360" r:id="rId38"/>
    <p:sldId id="361" r:id="rId39"/>
    <p:sldId id="362" r:id="rId40"/>
    <p:sldId id="357" r:id="rId41"/>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Untitled Section" id="{5A90FEB4-5470-4672-923B-61D049B96E24}">
          <p14:sldIdLst>
            <p14:sldId id="341"/>
            <p14:sldId id="354"/>
            <p14:sldId id="355"/>
            <p14:sldId id="342"/>
            <p14:sldId id="344"/>
            <p14:sldId id="347"/>
            <p14:sldId id="356"/>
            <p14:sldId id="358"/>
            <p14:sldId id="350"/>
            <p14:sldId id="343"/>
            <p14:sldId id="363"/>
            <p14:sldId id="366"/>
            <p14:sldId id="359"/>
            <p14:sldId id="364"/>
            <p14:sldId id="266"/>
            <p14:sldId id="296"/>
            <p14:sldId id="353"/>
            <p14:sldId id="348"/>
            <p14:sldId id="349"/>
            <p14:sldId id="301"/>
            <p14:sldId id="340"/>
            <p14:sldId id="339"/>
            <p14:sldId id="345"/>
            <p14:sldId id="331"/>
            <p14:sldId id="365"/>
            <p14:sldId id="352"/>
            <p14:sldId id="351"/>
            <p14:sldId id="360"/>
            <p14:sldId id="361"/>
            <p14:sldId id="362"/>
            <p14:sldId id="3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sh, Suzanne M (FAA)" initials="HSM(" lastIdx="7" clrIdx="0">
    <p:extLst>
      <p:ext uri="{19B8F6BF-5375-455C-9EA6-DF929625EA0E}">
        <p15:presenceInfo xmlns:p15="http://schemas.microsoft.com/office/powerpoint/2012/main" userId="S::Suzanne.M.Hersh@faa.gov::f6dd2c7a-27f5-42bd-ae53-0ba58fdd68bd" providerId="AD"/>
      </p:ext>
    </p:extLst>
  </p:cmAuthor>
  <p:cmAuthor id="2" name="Hunt, Robin K (FAA)" initials="HRK(" lastIdx="4" clrIdx="1">
    <p:extLst>
      <p:ext uri="{19B8F6BF-5375-455C-9EA6-DF929625EA0E}">
        <p15:presenceInfo xmlns:p15="http://schemas.microsoft.com/office/powerpoint/2012/main" userId="S::Robin.K.Hunt@faa.gov::84353162-6ebf-47be-8092-451d27e34a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E"/>
    <a:srgbClr val="A6DCDB"/>
    <a:srgbClr val="00863D"/>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3" autoAdjust="0"/>
    <p:restoredTop sz="90116" autoAdjust="0"/>
  </p:normalViewPr>
  <p:slideViewPr>
    <p:cSldViewPr snapToGrid="0">
      <p:cViewPr varScale="1">
        <p:scale>
          <a:sx n="104" d="100"/>
          <a:sy n="104" d="100"/>
        </p:scale>
        <p:origin x="1182" y="96"/>
      </p:cViewPr>
      <p:guideLst/>
    </p:cSldViewPr>
  </p:slideViewPr>
  <p:notesTextViewPr>
    <p:cViewPr>
      <p:scale>
        <a:sx n="3" d="2"/>
        <a:sy n="3" d="2"/>
      </p:scale>
      <p:origin x="0" y="0"/>
    </p:cViewPr>
  </p:notesTextViewPr>
  <p:sorterViewPr>
    <p:cViewPr varScale="1">
      <p:scale>
        <a:sx n="100" d="100"/>
        <a:sy n="100" d="100"/>
      </p:scale>
      <p:origin x="0" y="-2796"/>
    </p:cViewPr>
  </p:sorterViewPr>
  <p:notesViewPr>
    <p:cSldViewPr snapToGrid="0">
      <p:cViewPr>
        <p:scale>
          <a:sx n="85" d="100"/>
          <a:sy n="85" d="100"/>
        </p:scale>
        <p:origin x="-524" y="-9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smtClean="0"/>
              <a:t>Supplemental Funding </a:t>
            </a:r>
            <a:r>
              <a:rPr lang="en-US" sz="2400" b="1" dirty="0"/>
              <a:t>$</a:t>
            </a:r>
          </a:p>
        </c:rich>
      </c:tx>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Supp $</c:v>
                </c:pt>
              </c:strCache>
            </c:strRef>
          </c:tx>
          <c:spPr>
            <a:solidFill>
              <a:srgbClr val="00B050"/>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2018</c:v>
                </c:pt>
                <c:pt idx="1">
                  <c:v>2020</c:v>
                </c:pt>
                <c:pt idx="2">
                  <c:v>2021</c:v>
                </c:pt>
                <c:pt idx="3">
                  <c:v>2022</c:v>
                </c:pt>
              </c:numCache>
            </c:numRef>
          </c:cat>
          <c:val>
            <c:numRef>
              <c:f>Sheet1!$B$2:$B$5</c:f>
              <c:numCache>
                <c:formatCode>#,##0</c:formatCode>
                <c:ptCount val="4"/>
                <c:pt idx="0">
                  <c:v>4193209</c:v>
                </c:pt>
                <c:pt idx="1">
                  <c:v>17877570</c:v>
                </c:pt>
                <c:pt idx="2">
                  <c:v>13500000</c:v>
                </c:pt>
                <c:pt idx="3">
                  <c:v>2983250</c:v>
                </c:pt>
              </c:numCache>
            </c:numRef>
          </c:val>
          <c:extLst>
            <c:ext xmlns:c16="http://schemas.microsoft.com/office/drawing/2014/chart" uri="{C3380CC4-5D6E-409C-BE32-E72D297353CC}">
              <c16:uniqueId val="{00000000-B1CA-46CE-8D8C-CCFD01741922}"/>
            </c:ext>
          </c:extLst>
        </c:ser>
        <c:dLbls>
          <c:showLegendKey val="0"/>
          <c:showVal val="0"/>
          <c:showCatName val="0"/>
          <c:showSerName val="0"/>
          <c:showPercent val="0"/>
          <c:showBubbleSize val="0"/>
        </c:dLbls>
        <c:gapWidth val="219"/>
        <c:overlap val="-27"/>
        <c:axId val="1000674864"/>
        <c:axId val="1000167432"/>
      </c:barChart>
      <c:catAx>
        <c:axId val="10006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000167432"/>
        <c:crosses val="autoZero"/>
        <c:auto val="1"/>
        <c:lblAlgn val="ctr"/>
        <c:lblOffset val="100"/>
        <c:noMultiLvlLbl val="0"/>
      </c:catAx>
      <c:valAx>
        <c:axId val="1000167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00674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 Total</c:v>
                </c:pt>
              </c:strCache>
            </c:strRef>
          </c:tx>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2-811A-443A-A1B8-4BCA6FDE0D6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11A-443A-A1B8-4BCA6FDE0D61}"/>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811A-443A-A1B8-4BCA6FDE0D61}"/>
              </c:ext>
            </c:extLst>
          </c:dPt>
          <c:dPt>
            <c:idx val="3"/>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0-1626-4E14-AA51-2055F2A78216}"/>
              </c:ext>
            </c:extLst>
          </c:dPt>
          <c:dLbls>
            <c:dLbl>
              <c:idx val="2"/>
              <c:layout>
                <c:manualLayout>
                  <c:x val="-9.6786715523088124E-2"/>
                  <c:y val="-0.18184510400543227"/>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811A-443A-A1B8-4BCA6FDE0D6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4"/>
                <c:pt idx="0">
                  <c:v>Basic</c:v>
                </c:pt>
                <c:pt idx="1">
                  <c:v>Local</c:v>
                </c:pt>
                <c:pt idx="2">
                  <c:v>Regional</c:v>
                </c:pt>
                <c:pt idx="3">
                  <c:v>Primary</c:v>
                </c:pt>
              </c:strCache>
            </c:strRef>
          </c:cat>
          <c:val>
            <c:numRef>
              <c:f>Sheet1!$B$2:$B$5</c:f>
              <c:numCache>
                <c:formatCode>"$"#,##0_);[Red]\("$"#,##0\)</c:formatCode>
                <c:ptCount val="4"/>
                <c:pt idx="0">
                  <c:v>3410000</c:v>
                </c:pt>
                <c:pt idx="1">
                  <c:v>2544000</c:v>
                </c:pt>
                <c:pt idx="2">
                  <c:v>590000</c:v>
                </c:pt>
                <c:pt idx="3">
                  <c:v>9830859</c:v>
                </c:pt>
              </c:numCache>
            </c:numRef>
          </c:val>
          <c:extLst>
            <c:ext xmlns:c16="http://schemas.microsoft.com/office/drawing/2014/chart" uri="{C3380CC4-5D6E-409C-BE32-E72D297353CC}">
              <c16:uniqueId val="{00000000-811A-443A-A1B8-4BCA6FDE0D61}"/>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Allocation Total</c:v>
                </c:pt>
              </c:strCache>
            </c:strRef>
          </c:tx>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47DE-4586-9CC9-95C6B736E6A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47DE-4586-9CC9-95C6B736E6A7}"/>
              </c:ext>
            </c:extLst>
          </c:dPt>
          <c:dPt>
            <c:idx val="2"/>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47DE-4586-9CC9-95C6B736E6A7}"/>
              </c:ext>
            </c:extLst>
          </c:dPt>
          <c:dPt>
            <c:idx val="3"/>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0-7A28-41A4-B57D-E3D3F9E651FD}"/>
              </c:ext>
            </c:extLst>
          </c:dPt>
          <c:dLbls>
            <c:dLbl>
              <c:idx val="2"/>
              <c:layout>
                <c:manualLayout>
                  <c:x val="-0.11246015906224384"/>
                  <c:y val="-0.17578977128228834"/>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47DE-4586-9CC9-95C6B736E6A7}"/>
                </c:ext>
              </c:extLst>
            </c:dLbl>
            <c:dLbl>
              <c:idx val="3"/>
              <c:layout>
                <c:manualLayout>
                  <c:x val="0.23352076018664306"/>
                  <c:y val="-0.11434026616818768"/>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7A28-41A4-B57D-E3D3F9E651FD}"/>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4"/>
                <c:pt idx="0">
                  <c:v>Basic</c:v>
                </c:pt>
                <c:pt idx="1">
                  <c:v>Local</c:v>
                </c:pt>
                <c:pt idx="2">
                  <c:v>Regional</c:v>
                </c:pt>
                <c:pt idx="3">
                  <c:v>Primary</c:v>
                </c:pt>
              </c:strCache>
            </c:strRef>
          </c:cat>
          <c:val>
            <c:numRef>
              <c:f>Sheet1!$B$2:$B$5</c:f>
              <c:numCache>
                <c:formatCode>"$"#,##0_);[Red]\("$"#,##0\)</c:formatCode>
                <c:ptCount val="4"/>
                <c:pt idx="0">
                  <c:v>3729000</c:v>
                </c:pt>
                <c:pt idx="1">
                  <c:v>2030000</c:v>
                </c:pt>
                <c:pt idx="2">
                  <c:v>876000</c:v>
                </c:pt>
                <c:pt idx="3">
                  <c:v>9821071</c:v>
                </c:pt>
              </c:numCache>
            </c:numRef>
          </c:val>
          <c:extLst>
            <c:ext xmlns:c16="http://schemas.microsoft.com/office/drawing/2014/chart" uri="{C3380CC4-5D6E-409C-BE32-E72D297353CC}">
              <c16:uniqueId val="{00000008-47DE-4586-9CC9-95C6B736E6A7}"/>
            </c:ext>
          </c:extLst>
        </c:ser>
        <c:dLbls>
          <c:dLblPos val="bestFit"/>
          <c:showLegendKey val="0"/>
          <c:showVal val="1"/>
          <c:showCatName val="0"/>
          <c:showSerName val="0"/>
          <c:showPercent val="0"/>
          <c:showBubbleSize val="0"/>
          <c:showLeaderLines val="1"/>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Grants Awarded</c:v>
                </c:pt>
              </c:strCache>
            </c:strRef>
          </c:tx>
          <c:spPr>
            <a:solidFill>
              <a:srgbClr val="00CC66"/>
            </a:solidFill>
            <a:ln>
              <a:noFill/>
            </a:ln>
            <a:effectLst/>
          </c:spPr>
          <c:invertIfNegative val="0"/>
          <c:dLbls>
            <c:dLbl>
              <c:idx val="0"/>
              <c:layout/>
              <c:tx>
                <c:rich>
                  <a:bodyPr/>
                  <a:lstStyle/>
                  <a:p>
                    <a:r>
                      <a:rPr lang="en-US" dirty="0" smtClean="0"/>
                      <a:t>40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B0B-49E9-A0E7-36A338A355E4}"/>
                </c:ext>
              </c:extLst>
            </c:dLbl>
            <c:dLbl>
              <c:idx val="1"/>
              <c:layout/>
              <c:tx>
                <c:rich>
                  <a:bodyPr/>
                  <a:lstStyle/>
                  <a:p>
                    <a:r>
                      <a:rPr lang="en-US" dirty="0" smtClean="0"/>
                      <a:t>31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B0B-49E9-A0E7-36A338A355E4}"/>
                </c:ext>
              </c:extLst>
            </c:dLbl>
            <c:dLbl>
              <c:idx val="2"/>
              <c:layout/>
              <c:tx>
                <c:rich>
                  <a:bodyPr/>
                  <a:lstStyle/>
                  <a:p>
                    <a:r>
                      <a:rPr lang="en-US" smtClean="0"/>
                      <a:t>35</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B0B-49E9-A0E7-36A338A355E4}"/>
                </c:ext>
              </c:extLst>
            </c:dLbl>
            <c:dLbl>
              <c:idx val="3"/>
              <c:layout/>
              <c:tx>
                <c:rich>
                  <a:bodyPr/>
                  <a:lstStyle/>
                  <a:p>
                    <a:r>
                      <a:rPr lang="en-US" dirty="0" smtClean="0"/>
                      <a:t>23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B0B-49E9-A0E7-36A338A355E4}"/>
                </c:ext>
              </c:extLst>
            </c:dLbl>
            <c:dLbl>
              <c:idx val="4"/>
              <c:layout/>
              <c:tx>
                <c:rich>
                  <a:bodyPr/>
                  <a:lstStyle/>
                  <a:p>
                    <a:r>
                      <a:rPr lang="en-US" dirty="0" smtClean="0"/>
                      <a:t>31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B0B-49E9-A0E7-36A338A355E4}"/>
                </c:ext>
              </c:extLst>
            </c:dLbl>
            <c:dLbl>
              <c:idx val="5"/>
              <c:layout/>
              <c:tx>
                <c:rich>
                  <a:bodyPr/>
                  <a:lstStyle/>
                  <a:p>
                    <a:r>
                      <a:rPr lang="en-US" dirty="0" smtClean="0"/>
                      <a:t>30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4B0B-49E9-A0E7-36A338A355E4}"/>
                </c:ext>
              </c:extLst>
            </c:dLbl>
            <c:dLbl>
              <c:idx val="6"/>
              <c:layout/>
              <c:tx>
                <c:rich>
                  <a:bodyPr/>
                  <a:lstStyle/>
                  <a:p>
                    <a:r>
                      <a:rPr lang="en-US" dirty="0" smtClean="0"/>
                      <a:t>34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4B0B-49E9-A0E7-36A338A355E4}"/>
                </c:ext>
              </c:extLst>
            </c:dLbl>
            <c:dLbl>
              <c:idx val="7"/>
              <c:layout/>
              <c:tx>
                <c:rich>
                  <a:bodyPr/>
                  <a:lstStyle/>
                  <a:p>
                    <a:r>
                      <a:rPr lang="en-US" dirty="0" smtClean="0"/>
                      <a:t>35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4B0B-49E9-A0E7-36A338A355E4}"/>
                </c:ext>
              </c:extLst>
            </c:dLbl>
            <c:dLbl>
              <c:idx val="8"/>
              <c:layout/>
              <c:tx>
                <c:rich>
                  <a:bodyPr/>
                  <a:lstStyle/>
                  <a:p>
                    <a:r>
                      <a:rPr lang="en-US" dirty="0" smtClean="0"/>
                      <a:t>37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4B0B-49E9-A0E7-36A338A355E4}"/>
                </c:ext>
              </c:extLst>
            </c:dLbl>
            <c:dLbl>
              <c:idx val="9"/>
              <c:layout/>
              <c:tx>
                <c:rich>
                  <a:bodyPr/>
                  <a:lstStyle/>
                  <a:p>
                    <a:r>
                      <a:rPr lang="en-US" dirty="0" smtClean="0"/>
                      <a:t>30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4B0B-49E9-A0E7-36A338A355E4}"/>
                </c:ext>
              </c:extLst>
            </c:dLbl>
            <c:dLbl>
              <c:idx val="10"/>
              <c:layout/>
              <c:tx>
                <c:rich>
                  <a:bodyPr/>
                  <a:lstStyle/>
                  <a:p>
                    <a:r>
                      <a:rPr lang="en-US" dirty="0" smtClean="0"/>
                      <a:t>29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4B0B-49E9-A0E7-36A338A355E4}"/>
                </c:ext>
              </c:extLst>
            </c:dLbl>
            <c:spPr>
              <a:noFill/>
              <a:ln>
                <a:noFill/>
              </a:ln>
              <a:effectLst/>
            </c:spPr>
            <c:txPr>
              <a:bodyPr rot="0" spcFirstLastPara="1" vertOverflow="ellipsis" vert="horz" wrap="square" lIns="38100" tIns="19050" rIns="38100" bIns="19050" anchor="ctr" anchorCtr="1">
                <a:spAutoFit/>
              </a:bodyPr>
              <a:lstStyle/>
              <a:p>
                <a:pPr>
                  <a:defRPr sz="1197" b="0" i="1"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Sheet1!$B$2:$B$12</c:f>
              <c:numCache>
                <c:formatCode>_("$"* #,##0.00_);_("$"* \(#,##0.00\);_("$"* "-"??_);_(@_)</c:formatCode>
                <c:ptCount val="11"/>
                <c:pt idx="0">
                  <c:v>25718947.859999999</c:v>
                </c:pt>
                <c:pt idx="1">
                  <c:v>29756069.210000001</c:v>
                </c:pt>
                <c:pt idx="2">
                  <c:v>18740198.859999999</c:v>
                </c:pt>
                <c:pt idx="3">
                  <c:v>19677701.260000002</c:v>
                </c:pt>
                <c:pt idx="4">
                  <c:v>38102515.140000001</c:v>
                </c:pt>
                <c:pt idx="5">
                  <c:v>27095152</c:v>
                </c:pt>
                <c:pt idx="6">
                  <c:v>24217653</c:v>
                </c:pt>
                <c:pt idx="7">
                  <c:v>33440105</c:v>
                </c:pt>
                <c:pt idx="8">
                  <c:v>37794612</c:v>
                </c:pt>
                <c:pt idx="9">
                  <c:v>44598717</c:v>
                </c:pt>
                <c:pt idx="10">
                  <c:v>40942549</c:v>
                </c:pt>
              </c:numCache>
            </c:numRef>
          </c:val>
          <c:extLst>
            <c:ext xmlns:c16="http://schemas.microsoft.com/office/drawing/2014/chart" uri="{C3380CC4-5D6E-409C-BE32-E72D297353CC}">
              <c16:uniqueId val="{00000000-4B0B-49E9-A0E7-36A338A355E4}"/>
            </c:ext>
          </c:extLst>
        </c:ser>
        <c:dLbls>
          <c:dLblPos val="outEnd"/>
          <c:showLegendKey val="0"/>
          <c:showVal val="1"/>
          <c:showCatName val="0"/>
          <c:showSerName val="0"/>
          <c:showPercent val="0"/>
          <c:showBubbleSize val="0"/>
        </c:dLbls>
        <c:gapWidth val="219"/>
        <c:overlap val="-27"/>
        <c:axId val="639960208"/>
        <c:axId val="639962176"/>
      </c:barChart>
      <c:catAx>
        <c:axId val="639960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962176"/>
        <c:crosses val="autoZero"/>
        <c:auto val="1"/>
        <c:lblAlgn val="ctr"/>
        <c:lblOffset val="100"/>
        <c:noMultiLvlLbl val="0"/>
      </c:catAx>
      <c:valAx>
        <c:axId val="63996217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9960208"/>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Sheet1!$A$2</c:f>
              <c:strCache>
                <c:ptCount val="1"/>
                <c:pt idx="0">
                  <c:v>Open Grants</c:v>
                </c:pt>
              </c:strCache>
            </c:strRef>
          </c:tx>
          <c:dPt>
            <c:idx val="0"/>
            <c:bubble3D val="0"/>
            <c:spPr>
              <a:solidFill>
                <a:srgbClr val="92D050"/>
              </a:solidFill>
              <a:ln>
                <a:noFill/>
              </a:ln>
              <a:effectLst/>
            </c:spPr>
            <c:extLst>
              <c:ext xmlns:c16="http://schemas.microsoft.com/office/drawing/2014/chart" uri="{C3380CC4-5D6E-409C-BE32-E72D297353CC}">
                <c16:uniqueId val="{00000005-48D8-417E-9163-C3525BECA23F}"/>
              </c:ext>
            </c:extLst>
          </c:dPt>
          <c:dPt>
            <c:idx val="1"/>
            <c:bubble3D val="0"/>
            <c:spPr>
              <a:solidFill>
                <a:srgbClr val="99FFCC"/>
              </a:solidFill>
              <a:ln>
                <a:noFill/>
              </a:ln>
              <a:effectLst/>
            </c:spPr>
            <c:extLst>
              <c:ext xmlns:c16="http://schemas.microsoft.com/office/drawing/2014/chart" uri="{C3380CC4-5D6E-409C-BE32-E72D297353CC}">
                <c16:uniqueId val="{00000006-48D8-417E-9163-C3525BECA23F}"/>
              </c:ext>
            </c:extLst>
          </c:dPt>
          <c:dPt>
            <c:idx val="2"/>
            <c:bubble3D val="0"/>
            <c:spPr>
              <a:solidFill>
                <a:srgbClr val="CCFFCC"/>
              </a:solidFill>
              <a:ln>
                <a:noFill/>
              </a:ln>
              <a:effectLst/>
            </c:spPr>
            <c:extLst>
              <c:ext xmlns:c16="http://schemas.microsoft.com/office/drawing/2014/chart" uri="{C3380CC4-5D6E-409C-BE32-E72D297353CC}">
                <c16:uniqueId val="{00000007-48D8-417E-9163-C3525BECA23F}"/>
              </c:ext>
            </c:extLst>
          </c:dPt>
          <c:dPt>
            <c:idx val="3"/>
            <c:bubble3D val="0"/>
            <c:spPr>
              <a:solidFill>
                <a:srgbClr val="00B050"/>
              </a:solidFill>
              <a:ln>
                <a:noFill/>
              </a:ln>
              <a:effectLst/>
            </c:spPr>
            <c:extLst>
              <c:ext xmlns:c16="http://schemas.microsoft.com/office/drawing/2014/chart" uri="{C3380CC4-5D6E-409C-BE32-E72D297353CC}">
                <c16:uniqueId val="{00000004-48D8-417E-9163-C3525BECA23F}"/>
              </c:ext>
            </c:extLst>
          </c:dPt>
          <c:dLbls>
            <c:dLbl>
              <c:idx val="0"/>
              <c:layout/>
              <c:dLblPos val="outEnd"/>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8D8-417E-9163-C3525BECA23F}"/>
                </c:ext>
              </c:extLst>
            </c:dLbl>
            <c:dLbl>
              <c:idx val="1"/>
              <c:layout/>
              <c:dLblPos val="outEnd"/>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8D8-417E-9163-C3525BECA23F}"/>
                </c:ext>
              </c:extLst>
            </c:dLbl>
            <c:dLbl>
              <c:idx val="2"/>
              <c:layout/>
              <c:dLblPos val="outEnd"/>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8D8-417E-9163-C3525BECA23F}"/>
                </c:ext>
              </c:extLst>
            </c:dLbl>
            <c:dLbl>
              <c:idx val="3"/>
              <c:layout/>
              <c:dLblPos val="outEnd"/>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8D8-417E-9163-C3525BECA23F}"/>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Sheet1!$B$1:$E$1</c:f>
              <c:strCache>
                <c:ptCount val="4"/>
                <c:pt idx="0">
                  <c:v>2019</c:v>
                </c:pt>
                <c:pt idx="1">
                  <c:v>2020</c:v>
                </c:pt>
                <c:pt idx="2">
                  <c:v>2021</c:v>
                </c:pt>
                <c:pt idx="3">
                  <c:v>2022</c:v>
                </c:pt>
              </c:strCache>
            </c:strRef>
          </c:cat>
          <c:val>
            <c:numRef>
              <c:f>Sheet1!$B$2:$E$2</c:f>
              <c:numCache>
                <c:formatCode>General</c:formatCode>
                <c:ptCount val="4"/>
                <c:pt idx="0">
                  <c:v>3</c:v>
                </c:pt>
                <c:pt idx="1">
                  <c:v>14</c:v>
                </c:pt>
                <c:pt idx="2">
                  <c:v>13</c:v>
                </c:pt>
                <c:pt idx="3">
                  <c:v>23</c:v>
                </c:pt>
              </c:numCache>
            </c:numRef>
          </c:val>
          <c:extLst>
            <c:ext xmlns:c16="http://schemas.microsoft.com/office/drawing/2014/chart" uri="{C3380CC4-5D6E-409C-BE32-E72D297353CC}">
              <c16:uniqueId val="{00000000-48D8-417E-9163-C3525BECA23F}"/>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C4E79F-829A-492C-8644-657BEFCF4F95}"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907FED15-3482-4B64-8F7D-A1176C71BBFF}">
      <dgm:prSet phldrT="[Text]"/>
      <dgm:spPr>
        <a:solidFill>
          <a:srgbClr val="FFFF99"/>
        </a:solidFill>
      </dgm:spPr>
      <dgm:t>
        <a:bodyPr/>
        <a:lstStyle/>
        <a:p>
          <a:r>
            <a:rPr lang="en-US" dirty="0" smtClean="0"/>
            <a:t>Andy Peek</a:t>
          </a:r>
          <a:endParaRPr lang="en-US" dirty="0"/>
        </a:p>
      </dgm:t>
    </dgm:pt>
    <dgm:pt modelId="{A38015B8-E662-4DEF-B738-9038E768915A}" type="parTrans" cxnId="{0E92A0BD-CDAE-44CC-BD0E-21467834A024}">
      <dgm:prSet/>
      <dgm:spPr/>
      <dgm:t>
        <a:bodyPr/>
        <a:lstStyle/>
        <a:p>
          <a:endParaRPr lang="en-US"/>
        </a:p>
      </dgm:t>
    </dgm:pt>
    <dgm:pt modelId="{084FD89E-F31D-41B8-998E-C218BB78B3D2}" type="sibTrans" cxnId="{0E92A0BD-CDAE-44CC-BD0E-21467834A024}">
      <dgm:prSet/>
      <dgm:spPr/>
      <dgm:t>
        <a:bodyPr/>
        <a:lstStyle/>
        <a:p>
          <a:endParaRPr lang="en-US"/>
        </a:p>
      </dgm:t>
    </dgm:pt>
    <dgm:pt modelId="{2A2DA858-18FE-4DB7-856C-3D7F4BB49C8A}" type="asst">
      <dgm:prSet phldrT="[Text]"/>
      <dgm:spPr>
        <a:solidFill>
          <a:srgbClr val="FFFF99"/>
        </a:solidFill>
      </dgm:spPr>
      <dgm:t>
        <a:bodyPr/>
        <a:lstStyle/>
        <a:p>
          <a:r>
            <a:rPr lang="en-US" dirty="0" smtClean="0"/>
            <a:t>Lindsay Butler</a:t>
          </a:r>
          <a:endParaRPr lang="en-US" dirty="0"/>
        </a:p>
      </dgm:t>
    </dgm:pt>
    <dgm:pt modelId="{16EB93AD-A427-432E-A0AF-E862785F8715}" type="parTrans" cxnId="{816C2F74-D29D-4011-ACCD-ED2D6A0ACE0F}">
      <dgm:prSet/>
      <dgm:spPr/>
      <dgm:t>
        <a:bodyPr/>
        <a:lstStyle/>
        <a:p>
          <a:endParaRPr lang="en-US"/>
        </a:p>
      </dgm:t>
    </dgm:pt>
    <dgm:pt modelId="{FCEADB04-458E-46A5-9BE7-8795F2B76D95}" type="sibTrans" cxnId="{816C2F74-D29D-4011-ACCD-ED2D6A0ACE0F}">
      <dgm:prSet/>
      <dgm:spPr/>
      <dgm:t>
        <a:bodyPr/>
        <a:lstStyle/>
        <a:p>
          <a:endParaRPr lang="en-US"/>
        </a:p>
      </dgm:t>
    </dgm:pt>
    <dgm:pt modelId="{22D946E7-1612-4C92-83F8-80C2CD599BFE}" type="asst">
      <dgm:prSet phldrT="[Text]"/>
      <dgm:spPr>
        <a:solidFill>
          <a:srgbClr val="00B0F0"/>
        </a:solidFill>
      </dgm:spPr>
      <dgm:t>
        <a:bodyPr/>
        <a:lstStyle/>
        <a:p>
          <a:r>
            <a:rPr lang="en-US" dirty="0" smtClean="0"/>
            <a:t>Sandy DePottey</a:t>
          </a:r>
          <a:endParaRPr lang="en-US" dirty="0"/>
        </a:p>
      </dgm:t>
    </dgm:pt>
    <dgm:pt modelId="{65943BCE-32CD-4E6E-BC76-A3644EEBF7DE}" type="parTrans" cxnId="{0C1C6319-EB02-47D7-B14A-750643F93B1A}">
      <dgm:prSet/>
      <dgm:spPr/>
      <dgm:t>
        <a:bodyPr/>
        <a:lstStyle/>
        <a:p>
          <a:endParaRPr lang="en-US"/>
        </a:p>
      </dgm:t>
    </dgm:pt>
    <dgm:pt modelId="{914500C3-B8FD-4F71-B755-0647EF906128}" type="sibTrans" cxnId="{0C1C6319-EB02-47D7-B14A-750643F93B1A}">
      <dgm:prSet/>
      <dgm:spPr/>
      <dgm:t>
        <a:bodyPr/>
        <a:lstStyle/>
        <a:p>
          <a:endParaRPr lang="en-US"/>
        </a:p>
      </dgm:t>
    </dgm:pt>
    <dgm:pt modelId="{8E589C4D-B241-4DFE-9A26-E19FCCB6FE67}" type="asst">
      <dgm:prSet phldrT="[Text]"/>
      <dgm:spPr>
        <a:solidFill>
          <a:srgbClr val="00B0F0"/>
        </a:solidFill>
      </dgm:spPr>
      <dgm:t>
        <a:bodyPr/>
        <a:lstStyle/>
        <a:p>
          <a:r>
            <a:rPr lang="en-US" dirty="0" smtClean="0"/>
            <a:t>Dan Millenacker</a:t>
          </a:r>
          <a:endParaRPr lang="en-US" dirty="0"/>
        </a:p>
      </dgm:t>
    </dgm:pt>
    <dgm:pt modelId="{1FF30322-252D-4CA5-83B1-3C72703A2EF8}" type="parTrans" cxnId="{4AF3D3A3-74C2-436E-A5FB-E90F36C34FF8}">
      <dgm:prSet/>
      <dgm:spPr/>
      <dgm:t>
        <a:bodyPr/>
        <a:lstStyle/>
        <a:p>
          <a:endParaRPr lang="en-US"/>
        </a:p>
      </dgm:t>
    </dgm:pt>
    <dgm:pt modelId="{557EF512-152A-4CA8-86B3-858B662CB8BC}" type="sibTrans" cxnId="{4AF3D3A3-74C2-436E-A5FB-E90F36C34FF8}">
      <dgm:prSet/>
      <dgm:spPr/>
      <dgm:t>
        <a:bodyPr/>
        <a:lstStyle/>
        <a:p>
          <a:endParaRPr lang="en-US"/>
        </a:p>
      </dgm:t>
    </dgm:pt>
    <dgm:pt modelId="{DF1B6A89-4B9E-4E1F-81DB-770D4E0D6D3F}" type="asst">
      <dgm:prSet phldrT="[Text]"/>
      <dgm:spPr>
        <a:solidFill>
          <a:srgbClr val="00B0F0"/>
        </a:solidFill>
      </dgm:spPr>
      <dgm:t>
        <a:bodyPr/>
        <a:lstStyle/>
        <a:p>
          <a:r>
            <a:rPr lang="en-US" dirty="0" smtClean="0"/>
            <a:t>Simon Schmitz</a:t>
          </a:r>
          <a:endParaRPr lang="en-US" dirty="0"/>
        </a:p>
      </dgm:t>
    </dgm:pt>
    <dgm:pt modelId="{EC6AE372-1A8E-4224-A44D-0C4BCD7B9D06}" type="parTrans" cxnId="{4C3C5F17-5E19-455B-8D9C-FEFAD2BC01E8}">
      <dgm:prSet/>
      <dgm:spPr/>
      <dgm:t>
        <a:bodyPr/>
        <a:lstStyle/>
        <a:p>
          <a:endParaRPr lang="en-US"/>
        </a:p>
      </dgm:t>
    </dgm:pt>
    <dgm:pt modelId="{0305D945-2ED6-4A14-8A69-269865F9248A}" type="sibTrans" cxnId="{4C3C5F17-5E19-455B-8D9C-FEFAD2BC01E8}">
      <dgm:prSet/>
      <dgm:spPr/>
      <dgm:t>
        <a:bodyPr/>
        <a:lstStyle/>
        <a:p>
          <a:endParaRPr lang="en-US"/>
        </a:p>
      </dgm:t>
    </dgm:pt>
    <dgm:pt modelId="{2BED45F9-B745-43DA-A4C5-AE50FBE5E10B}" type="asst">
      <dgm:prSet phldrT="[Text]"/>
      <dgm:spPr>
        <a:solidFill>
          <a:srgbClr val="00B0F0"/>
        </a:solidFill>
      </dgm:spPr>
      <dgm:t>
        <a:bodyPr/>
        <a:lstStyle/>
        <a:p>
          <a:r>
            <a:rPr lang="en-US" dirty="0" smtClean="0"/>
            <a:t>Tracy Schmidt</a:t>
          </a:r>
          <a:endParaRPr lang="en-US" dirty="0"/>
        </a:p>
      </dgm:t>
    </dgm:pt>
    <dgm:pt modelId="{DAF7236C-B564-408A-93B5-AF6288DD582A}" type="parTrans" cxnId="{EA9270E5-8C27-4CA8-8A85-7BC582B2920E}">
      <dgm:prSet/>
      <dgm:spPr/>
      <dgm:t>
        <a:bodyPr/>
        <a:lstStyle/>
        <a:p>
          <a:endParaRPr lang="en-US"/>
        </a:p>
      </dgm:t>
    </dgm:pt>
    <dgm:pt modelId="{E0071457-8CB5-41A9-AF6B-119C0835EB42}" type="sibTrans" cxnId="{EA9270E5-8C27-4CA8-8A85-7BC582B2920E}">
      <dgm:prSet/>
      <dgm:spPr/>
      <dgm:t>
        <a:bodyPr/>
        <a:lstStyle/>
        <a:p>
          <a:endParaRPr lang="en-US"/>
        </a:p>
      </dgm:t>
    </dgm:pt>
    <dgm:pt modelId="{F01996BF-41B9-487C-A902-114B8FBECEA5}" type="asst">
      <dgm:prSet phldrT="[Text]"/>
      <dgm:spPr>
        <a:solidFill>
          <a:srgbClr val="00B0F0"/>
        </a:solidFill>
      </dgm:spPr>
      <dgm:t>
        <a:bodyPr/>
        <a:lstStyle/>
        <a:p>
          <a:r>
            <a:rPr lang="en-US" dirty="0" smtClean="0"/>
            <a:t>Jake Martin</a:t>
          </a:r>
          <a:endParaRPr lang="en-US" dirty="0"/>
        </a:p>
      </dgm:t>
    </dgm:pt>
    <dgm:pt modelId="{7E4B8BB4-191C-46C5-880F-7108972582CE}" type="parTrans" cxnId="{B7E516A5-4B6E-40C5-98D4-F3DF6D1CA75A}">
      <dgm:prSet/>
      <dgm:spPr/>
      <dgm:t>
        <a:bodyPr/>
        <a:lstStyle/>
        <a:p>
          <a:endParaRPr lang="en-US"/>
        </a:p>
      </dgm:t>
    </dgm:pt>
    <dgm:pt modelId="{E1845075-C5E3-4907-8B96-315D40CBBC5B}" type="sibTrans" cxnId="{B7E516A5-4B6E-40C5-98D4-F3DF6D1CA75A}">
      <dgm:prSet/>
      <dgm:spPr/>
      <dgm:t>
        <a:bodyPr/>
        <a:lstStyle/>
        <a:p>
          <a:endParaRPr lang="en-US"/>
        </a:p>
      </dgm:t>
    </dgm:pt>
    <dgm:pt modelId="{21A683A5-4382-40E8-8027-3350A849BAA0}" type="asst">
      <dgm:prSet phldrT="[Text]"/>
      <dgm:spPr>
        <a:solidFill>
          <a:srgbClr val="FF9933"/>
        </a:solidFill>
      </dgm:spPr>
      <dgm:t>
        <a:bodyPr/>
        <a:lstStyle/>
        <a:p>
          <a:r>
            <a:rPr lang="en-US" dirty="0" smtClean="0"/>
            <a:t>Gina Mitchell</a:t>
          </a:r>
          <a:endParaRPr lang="en-US" dirty="0"/>
        </a:p>
      </dgm:t>
    </dgm:pt>
    <dgm:pt modelId="{CA18DEE6-D3C3-4B73-BA0D-66A4914443EA}" type="parTrans" cxnId="{7F6445FC-1E1E-4BB5-9688-2467F2ECE4DE}">
      <dgm:prSet/>
      <dgm:spPr/>
      <dgm:t>
        <a:bodyPr/>
        <a:lstStyle/>
        <a:p>
          <a:endParaRPr lang="en-US"/>
        </a:p>
      </dgm:t>
    </dgm:pt>
    <dgm:pt modelId="{8DDBC701-BAA7-4267-B280-2400BC118BCF}" type="sibTrans" cxnId="{7F6445FC-1E1E-4BB5-9688-2467F2ECE4DE}">
      <dgm:prSet/>
      <dgm:spPr/>
      <dgm:t>
        <a:bodyPr/>
        <a:lstStyle/>
        <a:p>
          <a:endParaRPr lang="en-US"/>
        </a:p>
      </dgm:t>
    </dgm:pt>
    <dgm:pt modelId="{4FE3EFBC-FC3C-4F35-8EE7-C9D19AD1EA1C}" type="asst">
      <dgm:prSet phldrT="[Text]"/>
      <dgm:spPr>
        <a:solidFill>
          <a:srgbClr val="00B050"/>
        </a:solidFill>
      </dgm:spPr>
      <dgm:t>
        <a:bodyPr/>
        <a:lstStyle/>
        <a:p>
          <a:r>
            <a:rPr lang="en-US" dirty="0" smtClean="0"/>
            <a:t>Josh Fitzpatrick</a:t>
          </a:r>
          <a:endParaRPr lang="en-US" dirty="0"/>
        </a:p>
      </dgm:t>
    </dgm:pt>
    <dgm:pt modelId="{A81D8F9B-8AAF-4C34-9C13-7D9653B0C445}" type="parTrans" cxnId="{06363ECD-2835-4038-92DA-63BD5E9085CE}">
      <dgm:prSet/>
      <dgm:spPr/>
      <dgm:t>
        <a:bodyPr/>
        <a:lstStyle/>
        <a:p>
          <a:endParaRPr lang="en-US"/>
        </a:p>
      </dgm:t>
    </dgm:pt>
    <dgm:pt modelId="{98EC5165-B066-4ED8-B5F5-9D4D3FED21EF}" type="sibTrans" cxnId="{06363ECD-2835-4038-92DA-63BD5E9085CE}">
      <dgm:prSet/>
      <dgm:spPr/>
      <dgm:t>
        <a:bodyPr/>
        <a:lstStyle/>
        <a:p>
          <a:endParaRPr lang="en-US"/>
        </a:p>
      </dgm:t>
    </dgm:pt>
    <dgm:pt modelId="{5C84507D-360E-41A3-9F43-9A9C00B3ACCA}" type="asst">
      <dgm:prSet phldrT="[Text]"/>
      <dgm:spPr>
        <a:solidFill>
          <a:srgbClr val="FFFF99"/>
        </a:solidFill>
      </dgm:spPr>
      <dgm:t>
        <a:bodyPr/>
        <a:lstStyle/>
        <a:p>
          <a:r>
            <a:rPr lang="en-US" dirty="0" smtClean="0"/>
            <a:t>Dave Anderson</a:t>
          </a:r>
          <a:endParaRPr lang="en-US" dirty="0"/>
        </a:p>
      </dgm:t>
    </dgm:pt>
    <dgm:pt modelId="{A88F8D6F-F824-420C-99DD-D3E7CEE771B0}" type="parTrans" cxnId="{7D51D93B-F159-4878-871A-F7A55828F417}">
      <dgm:prSet/>
      <dgm:spPr/>
      <dgm:t>
        <a:bodyPr/>
        <a:lstStyle/>
        <a:p>
          <a:endParaRPr lang="en-US"/>
        </a:p>
      </dgm:t>
    </dgm:pt>
    <dgm:pt modelId="{49BA7292-0D87-4F9D-981E-08DEA8E85405}" type="sibTrans" cxnId="{7D51D93B-F159-4878-871A-F7A55828F417}">
      <dgm:prSet/>
      <dgm:spPr/>
      <dgm:t>
        <a:bodyPr/>
        <a:lstStyle/>
        <a:p>
          <a:endParaRPr lang="en-US"/>
        </a:p>
      </dgm:t>
    </dgm:pt>
    <dgm:pt modelId="{1055AA5E-0486-4A94-A932-06EA1D8D6D32}" type="asst">
      <dgm:prSet phldrT="[Text]"/>
      <dgm:spPr>
        <a:solidFill>
          <a:srgbClr val="00B0F0"/>
        </a:solidFill>
      </dgm:spPr>
      <dgm:t>
        <a:bodyPr/>
        <a:lstStyle/>
        <a:p>
          <a:r>
            <a:rPr lang="en-US" dirty="0" smtClean="0"/>
            <a:t>Nancy Nistler</a:t>
          </a:r>
          <a:endParaRPr lang="en-US" dirty="0"/>
        </a:p>
      </dgm:t>
    </dgm:pt>
    <dgm:pt modelId="{63E6F50F-1AF8-40CC-8741-6F33882251D6}" type="parTrans" cxnId="{31917FEF-3A11-4CED-917F-E327268FCCCF}">
      <dgm:prSet/>
      <dgm:spPr/>
      <dgm:t>
        <a:bodyPr/>
        <a:lstStyle/>
        <a:p>
          <a:endParaRPr lang="en-US"/>
        </a:p>
      </dgm:t>
    </dgm:pt>
    <dgm:pt modelId="{A5F232DC-3403-4221-9CA8-054A96997A85}" type="sibTrans" cxnId="{31917FEF-3A11-4CED-917F-E327268FCCCF}">
      <dgm:prSet/>
      <dgm:spPr/>
      <dgm:t>
        <a:bodyPr/>
        <a:lstStyle/>
        <a:p>
          <a:endParaRPr lang="en-US"/>
        </a:p>
      </dgm:t>
    </dgm:pt>
    <dgm:pt modelId="{6136B72F-617B-4EF0-8B46-8A55732A01DB}" type="asst">
      <dgm:prSet phldrT="[Text]"/>
      <dgm:spPr>
        <a:solidFill>
          <a:srgbClr val="00B0F0"/>
        </a:solidFill>
      </dgm:spPr>
      <dgm:t>
        <a:bodyPr/>
        <a:lstStyle/>
        <a:p>
          <a:r>
            <a:rPr lang="en-US" dirty="0" smtClean="0"/>
            <a:t>Brian Schuck</a:t>
          </a:r>
          <a:endParaRPr lang="en-US" dirty="0"/>
        </a:p>
      </dgm:t>
    </dgm:pt>
    <dgm:pt modelId="{1E0D6369-3F64-47CE-B3D1-074A2E7F6405}" type="parTrans" cxnId="{8AE76AD9-EC2D-416B-A4ED-7C9677613AD7}">
      <dgm:prSet/>
      <dgm:spPr/>
      <dgm:t>
        <a:bodyPr/>
        <a:lstStyle/>
        <a:p>
          <a:endParaRPr lang="en-US"/>
        </a:p>
      </dgm:t>
    </dgm:pt>
    <dgm:pt modelId="{38F65680-CBD4-4187-B6D3-C65A0B0AFA2E}" type="sibTrans" cxnId="{8AE76AD9-EC2D-416B-A4ED-7C9677613AD7}">
      <dgm:prSet/>
      <dgm:spPr/>
      <dgm:t>
        <a:bodyPr/>
        <a:lstStyle/>
        <a:p>
          <a:endParaRPr lang="en-US"/>
        </a:p>
      </dgm:t>
    </dgm:pt>
    <dgm:pt modelId="{20ACA793-D282-4C9A-A834-2A87D3089172}" type="asst">
      <dgm:prSet phldrT="[Text]"/>
      <dgm:spPr>
        <a:solidFill>
          <a:srgbClr val="00B0F0"/>
        </a:solidFill>
      </dgm:spPr>
      <dgm:t>
        <a:bodyPr/>
        <a:lstStyle/>
        <a:p>
          <a:r>
            <a:rPr lang="en-US" dirty="0" smtClean="0"/>
            <a:t>Jason </a:t>
          </a:r>
          <a:r>
            <a:rPr lang="en-US" dirty="0" err="1" smtClean="0"/>
            <a:t>Kral</a:t>
          </a:r>
          <a:endParaRPr lang="en-US" dirty="0" smtClean="0"/>
        </a:p>
      </dgm:t>
    </dgm:pt>
    <dgm:pt modelId="{0AB24023-EEBA-4541-A53F-F50B6D8A32B1}" type="parTrans" cxnId="{805FBE14-AD9B-43AE-8F6B-8D165BB08527}">
      <dgm:prSet/>
      <dgm:spPr/>
      <dgm:t>
        <a:bodyPr/>
        <a:lstStyle/>
        <a:p>
          <a:endParaRPr lang="en-US"/>
        </a:p>
      </dgm:t>
    </dgm:pt>
    <dgm:pt modelId="{61973EC8-E888-4A92-9002-12C4BAB0FE8C}" type="sibTrans" cxnId="{805FBE14-AD9B-43AE-8F6B-8D165BB08527}">
      <dgm:prSet/>
      <dgm:spPr/>
      <dgm:t>
        <a:bodyPr/>
        <a:lstStyle/>
        <a:p>
          <a:endParaRPr lang="en-US"/>
        </a:p>
      </dgm:t>
    </dgm:pt>
    <dgm:pt modelId="{40B432A1-F0B8-4A6E-BC21-43A6BF2CC69A}" type="asst">
      <dgm:prSet phldrT="[Text]"/>
      <dgm:spPr>
        <a:solidFill>
          <a:srgbClr val="00B0F0"/>
        </a:solidFill>
      </dgm:spPr>
      <dgm:t>
        <a:bodyPr/>
        <a:lstStyle/>
        <a:p>
          <a:r>
            <a:rPr lang="en-US" smtClean="0"/>
            <a:t>Mark </a:t>
          </a:r>
          <a:r>
            <a:rPr lang="en-US" dirty="0" smtClean="0"/>
            <a:t>Holzer</a:t>
          </a:r>
          <a:endParaRPr lang="en-US" dirty="0"/>
        </a:p>
      </dgm:t>
    </dgm:pt>
    <dgm:pt modelId="{E0C92F1B-CC86-4720-81BB-B9801D8669EB}" type="parTrans" cxnId="{95540DD2-1FC8-4B43-93FF-7391CEEAAA5D}">
      <dgm:prSet/>
      <dgm:spPr/>
      <dgm:t>
        <a:bodyPr/>
        <a:lstStyle/>
        <a:p>
          <a:endParaRPr lang="en-US"/>
        </a:p>
      </dgm:t>
    </dgm:pt>
    <dgm:pt modelId="{EC44EB5F-EC58-4742-B95A-4E846BEA2008}" type="sibTrans" cxnId="{95540DD2-1FC8-4B43-93FF-7391CEEAAA5D}">
      <dgm:prSet/>
      <dgm:spPr/>
      <dgm:t>
        <a:bodyPr/>
        <a:lstStyle/>
        <a:p>
          <a:endParaRPr lang="en-US"/>
        </a:p>
      </dgm:t>
    </dgm:pt>
    <dgm:pt modelId="{98ADD653-CB19-45F0-8B6B-B340715C4AD3}" type="asst">
      <dgm:prSet phldrT="[Text]"/>
      <dgm:spPr>
        <a:pattFill prst="wdDnDiag">
          <a:fgClr>
            <a:srgbClr val="3399FF"/>
          </a:fgClr>
          <a:bgClr>
            <a:schemeClr val="bg1"/>
          </a:bgClr>
        </a:pattFill>
      </dgm:spPr>
      <dgm:t>
        <a:bodyPr/>
        <a:lstStyle/>
        <a:p>
          <a:r>
            <a:rPr lang="en-US" dirty="0" smtClean="0"/>
            <a:t>Vacant</a:t>
          </a:r>
          <a:endParaRPr lang="en-US" dirty="0"/>
        </a:p>
      </dgm:t>
    </dgm:pt>
    <dgm:pt modelId="{C61C5C46-E5C7-45F8-848E-8CFA4DA495FF}" type="parTrans" cxnId="{970ECEFD-84B5-4886-96A6-ED2ACA2CAFA6}">
      <dgm:prSet/>
      <dgm:spPr/>
      <dgm:t>
        <a:bodyPr/>
        <a:lstStyle/>
        <a:p>
          <a:endParaRPr lang="en-US"/>
        </a:p>
      </dgm:t>
    </dgm:pt>
    <dgm:pt modelId="{B0FB292A-3FE9-42F7-BF63-55CF033D9DD8}" type="sibTrans" cxnId="{970ECEFD-84B5-4886-96A6-ED2ACA2CAFA6}">
      <dgm:prSet/>
      <dgm:spPr/>
      <dgm:t>
        <a:bodyPr/>
        <a:lstStyle/>
        <a:p>
          <a:endParaRPr lang="en-US"/>
        </a:p>
      </dgm:t>
    </dgm:pt>
    <dgm:pt modelId="{8516728D-C01D-459B-A168-4259E571ED05}" type="asst">
      <dgm:prSet phldrT="[Text]"/>
      <dgm:spPr>
        <a:solidFill>
          <a:srgbClr val="00B050"/>
        </a:solidFill>
      </dgm:spPr>
      <dgm:t>
        <a:bodyPr/>
        <a:lstStyle/>
        <a:p>
          <a:r>
            <a:rPr lang="en-US" dirty="0" smtClean="0"/>
            <a:t>Sheri Lares</a:t>
          </a:r>
          <a:endParaRPr lang="en-US" dirty="0"/>
        </a:p>
      </dgm:t>
    </dgm:pt>
    <dgm:pt modelId="{77E108A5-021B-457E-A02B-C54400ADB169}" type="parTrans" cxnId="{2E7CB457-1077-466C-9718-737510A4967F}">
      <dgm:prSet/>
      <dgm:spPr/>
      <dgm:t>
        <a:bodyPr/>
        <a:lstStyle/>
        <a:p>
          <a:endParaRPr lang="en-US"/>
        </a:p>
      </dgm:t>
    </dgm:pt>
    <dgm:pt modelId="{0462577F-FF5A-4308-BC02-EF73BF1193DB}" type="sibTrans" cxnId="{2E7CB457-1077-466C-9718-737510A4967F}">
      <dgm:prSet/>
      <dgm:spPr/>
      <dgm:t>
        <a:bodyPr/>
        <a:lstStyle/>
        <a:p>
          <a:endParaRPr lang="en-US"/>
        </a:p>
      </dgm:t>
    </dgm:pt>
    <dgm:pt modelId="{88A106A9-8678-4E1C-86E7-A7C2501CBF5C}" type="asst">
      <dgm:prSet phldrT="[Text]"/>
      <dgm:spPr>
        <a:solidFill>
          <a:srgbClr val="FF9933"/>
        </a:solidFill>
      </dgm:spPr>
      <dgm:t>
        <a:bodyPr/>
        <a:lstStyle/>
        <a:p>
          <a:r>
            <a:rPr lang="en-US" dirty="0" smtClean="0"/>
            <a:t>Sandy DePottey</a:t>
          </a:r>
          <a:endParaRPr lang="en-US" dirty="0"/>
        </a:p>
      </dgm:t>
    </dgm:pt>
    <dgm:pt modelId="{8DEB8F8B-A394-41B6-91A3-2D78D5488E97}" type="parTrans" cxnId="{D6985F3A-943D-4056-A956-6721D16E47A9}">
      <dgm:prSet/>
      <dgm:spPr/>
      <dgm:t>
        <a:bodyPr/>
        <a:lstStyle/>
        <a:p>
          <a:endParaRPr lang="en-US"/>
        </a:p>
      </dgm:t>
    </dgm:pt>
    <dgm:pt modelId="{FE91016A-C116-4690-A446-6AA8CDE5FDDC}" type="sibTrans" cxnId="{D6985F3A-943D-4056-A956-6721D16E47A9}">
      <dgm:prSet/>
      <dgm:spPr/>
      <dgm:t>
        <a:bodyPr/>
        <a:lstStyle/>
        <a:p>
          <a:endParaRPr lang="en-US"/>
        </a:p>
      </dgm:t>
    </dgm:pt>
    <dgm:pt modelId="{A3EA0DB6-B946-42D5-997A-6F5718AA379B}" type="asst">
      <dgm:prSet phldrT="[Text]"/>
      <dgm:spPr>
        <a:solidFill>
          <a:srgbClr val="FF99FF"/>
        </a:solidFill>
      </dgm:spPr>
      <dgm:t>
        <a:bodyPr/>
        <a:lstStyle/>
        <a:p>
          <a:r>
            <a:rPr lang="en-US" dirty="0" smtClean="0"/>
            <a:t>Janelle Stocking</a:t>
          </a:r>
          <a:endParaRPr lang="en-US" dirty="0"/>
        </a:p>
      </dgm:t>
    </dgm:pt>
    <dgm:pt modelId="{4F4140A6-6A11-4209-8A7E-B00BAB7E9196}" type="parTrans" cxnId="{5222E53F-EB3B-4403-A18B-1051EC360141}">
      <dgm:prSet/>
      <dgm:spPr/>
      <dgm:t>
        <a:bodyPr/>
        <a:lstStyle/>
        <a:p>
          <a:endParaRPr lang="en-US"/>
        </a:p>
      </dgm:t>
    </dgm:pt>
    <dgm:pt modelId="{07455380-4CAA-4C06-B07D-8229FC6C1766}" type="sibTrans" cxnId="{5222E53F-EB3B-4403-A18B-1051EC360141}">
      <dgm:prSet/>
      <dgm:spPr/>
      <dgm:t>
        <a:bodyPr/>
        <a:lstStyle/>
        <a:p>
          <a:endParaRPr lang="en-US"/>
        </a:p>
      </dgm:t>
    </dgm:pt>
    <dgm:pt modelId="{2DCF2A82-5CA3-449C-8F6D-319318BA2E20}" type="asst">
      <dgm:prSet phldrT="[Text]"/>
      <dgm:spPr>
        <a:ln>
          <a:solidFill>
            <a:srgbClr val="F8F8F8"/>
          </a:solidFill>
        </a:ln>
      </dgm:spPr>
      <dgm:t>
        <a:bodyPr/>
        <a:lstStyle/>
        <a:p>
          <a:endParaRPr lang="en-US" dirty="0"/>
        </a:p>
      </dgm:t>
    </dgm:pt>
    <dgm:pt modelId="{C64DECF9-20C0-41BE-A90F-479DF150F2C7}" type="parTrans" cxnId="{C407ED32-42F0-4259-862F-0CB2FD51F009}">
      <dgm:prSet/>
      <dgm:spPr>
        <a:ln>
          <a:solidFill>
            <a:srgbClr val="F8F8F8"/>
          </a:solidFill>
        </a:ln>
      </dgm:spPr>
      <dgm:t>
        <a:bodyPr/>
        <a:lstStyle/>
        <a:p>
          <a:endParaRPr lang="en-US"/>
        </a:p>
      </dgm:t>
    </dgm:pt>
    <dgm:pt modelId="{5B661C86-60FD-40E1-8645-C20ED2E8299E}" type="sibTrans" cxnId="{C407ED32-42F0-4259-862F-0CB2FD51F009}">
      <dgm:prSet/>
      <dgm:spPr/>
      <dgm:t>
        <a:bodyPr/>
        <a:lstStyle/>
        <a:p>
          <a:endParaRPr lang="en-US"/>
        </a:p>
      </dgm:t>
    </dgm:pt>
    <dgm:pt modelId="{EA37B3C8-662A-4EBF-8C17-B9C1A5A88E51}" type="asst">
      <dgm:prSet phldrT="[Text]"/>
      <dgm:spPr>
        <a:solidFill>
          <a:srgbClr val="FF99FF"/>
        </a:solidFill>
      </dgm:spPr>
      <dgm:t>
        <a:bodyPr/>
        <a:lstStyle/>
        <a:p>
          <a:r>
            <a:rPr lang="en-US" dirty="0" smtClean="0"/>
            <a:t>Angel Vennewitz</a:t>
          </a:r>
          <a:endParaRPr lang="en-US" dirty="0"/>
        </a:p>
      </dgm:t>
    </dgm:pt>
    <dgm:pt modelId="{B2D75790-2C0B-4869-A44A-FD3B2C65852E}" type="sibTrans" cxnId="{3ED08075-3C74-462D-AF15-40B8AF75CBA8}">
      <dgm:prSet/>
      <dgm:spPr/>
      <dgm:t>
        <a:bodyPr/>
        <a:lstStyle/>
        <a:p>
          <a:endParaRPr lang="en-US"/>
        </a:p>
      </dgm:t>
    </dgm:pt>
    <dgm:pt modelId="{2FBE8ED5-24D0-49DF-B771-DEB4078A71D3}" type="parTrans" cxnId="{3ED08075-3C74-462D-AF15-40B8AF75CBA8}">
      <dgm:prSet/>
      <dgm:spPr/>
      <dgm:t>
        <a:bodyPr/>
        <a:lstStyle/>
        <a:p>
          <a:endParaRPr lang="en-US"/>
        </a:p>
      </dgm:t>
    </dgm:pt>
    <dgm:pt modelId="{397770D4-96A6-4A6A-AE80-721E9AB87FC4}" type="asst">
      <dgm:prSet phldrT="[Text]"/>
      <dgm:spPr>
        <a:noFill/>
        <a:ln>
          <a:noFill/>
        </a:ln>
      </dgm:spPr>
      <dgm:t>
        <a:bodyPr/>
        <a:lstStyle/>
        <a:p>
          <a:endParaRPr lang="en-US" dirty="0"/>
        </a:p>
      </dgm:t>
    </dgm:pt>
    <dgm:pt modelId="{D051A701-E26F-43AD-871B-1635FC269550}" type="parTrans" cxnId="{C798CC18-46CC-4068-8340-6AEC104CE5A7}">
      <dgm:prSet/>
      <dgm:spPr/>
      <dgm:t>
        <a:bodyPr/>
        <a:lstStyle/>
        <a:p>
          <a:endParaRPr lang="en-US"/>
        </a:p>
      </dgm:t>
    </dgm:pt>
    <dgm:pt modelId="{4F9A0EB9-F9B1-402D-BC92-D9B36F7BB2CC}" type="sibTrans" cxnId="{C798CC18-46CC-4068-8340-6AEC104CE5A7}">
      <dgm:prSet/>
      <dgm:spPr/>
      <dgm:t>
        <a:bodyPr/>
        <a:lstStyle/>
        <a:p>
          <a:endParaRPr lang="en-US"/>
        </a:p>
      </dgm:t>
    </dgm:pt>
    <dgm:pt modelId="{8C76D00D-DDB1-4BD1-98B0-071E96B8761B}" type="asst">
      <dgm:prSet phldrT="[Text]"/>
      <dgm:spPr>
        <a:solidFill>
          <a:srgbClr val="00B0F0"/>
        </a:solidFill>
      </dgm:spPr>
      <dgm:t>
        <a:bodyPr/>
        <a:lstStyle/>
        <a:p>
          <a:r>
            <a:rPr lang="en-US" dirty="0" smtClean="0"/>
            <a:t>Nick Pratt</a:t>
          </a:r>
          <a:endParaRPr lang="en-US" dirty="0"/>
        </a:p>
      </dgm:t>
    </dgm:pt>
    <dgm:pt modelId="{2B27B227-4351-42ED-9A2C-9752D76F7855}" type="parTrans" cxnId="{514EBF5F-F16F-4FCD-AD36-37C970B69335}">
      <dgm:prSet/>
      <dgm:spPr/>
      <dgm:t>
        <a:bodyPr/>
        <a:lstStyle/>
        <a:p>
          <a:endParaRPr lang="en-US"/>
        </a:p>
      </dgm:t>
    </dgm:pt>
    <dgm:pt modelId="{15C98AF3-F594-4CF6-B1EF-4D607E10D5E6}" type="sibTrans" cxnId="{514EBF5F-F16F-4FCD-AD36-37C970B69335}">
      <dgm:prSet/>
      <dgm:spPr/>
      <dgm:t>
        <a:bodyPr/>
        <a:lstStyle/>
        <a:p>
          <a:endParaRPr lang="en-US"/>
        </a:p>
      </dgm:t>
    </dgm:pt>
    <dgm:pt modelId="{0EAE8590-D917-48A1-BFA6-D12722FC4E25}" type="asst">
      <dgm:prSet phldrT="[Text]"/>
      <dgm:spPr>
        <a:pattFill prst="wdDnDiag">
          <a:fgClr>
            <a:srgbClr val="3399FF"/>
          </a:fgClr>
          <a:bgClr>
            <a:schemeClr val="bg1"/>
          </a:bgClr>
        </a:pattFill>
      </dgm:spPr>
      <dgm:t>
        <a:bodyPr/>
        <a:lstStyle/>
        <a:p>
          <a:r>
            <a:rPr lang="en-US" dirty="0" smtClean="0"/>
            <a:t>Vacant</a:t>
          </a:r>
          <a:endParaRPr lang="en-US" dirty="0"/>
        </a:p>
      </dgm:t>
    </dgm:pt>
    <dgm:pt modelId="{4677B314-5763-4597-877C-68AF5CE608EF}" type="parTrans" cxnId="{2C1488CD-4946-4134-A4E4-0463537995F3}">
      <dgm:prSet/>
      <dgm:spPr/>
      <dgm:t>
        <a:bodyPr/>
        <a:lstStyle/>
        <a:p>
          <a:endParaRPr lang="en-US"/>
        </a:p>
      </dgm:t>
    </dgm:pt>
    <dgm:pt modelId="{62E7DFFE-8A2A-4354-9358-2DC256233C33}" type="sibTrans" cxnId="{2C1488CD-4946-4134-A4E4-0463537995F3}">
      <dgm:prSet/>
      <dgm:spPr/>
      <dgm:t>
        <a:bodyPr/>
        <a:lstStyle/>
        <a:p>
          <a:endParaRPr lang="en-US"/>
        </a:p>
      </dgm:t>
    </dgm:pt>
    <dgm:pt modelId="{A2379E05-9FC6-48E5-80E0-1E5E4C3859EB}" type="pres">
      <dgm:prSet presAssocID="{93C4E79F-829A-492C-8644-657BEFCF4F95}" presName="hierChild1" presStyleCnt="0">
        <dgm:presLayoutVars>
          <dgm:orgChart val="1"/>
          <dgm:chPref val="1"/>
          <dgm:dir/>
          <dgm:animOne val="branch"/>
          <dgm:animLvl val="lvl"/>
          <dgm:resizeHandles/>
        </dgm:presLayoutVars>
      </dgm:prSet>
      <dgm:spPr/>
      <dgm:t>
        <a:bodyPr/>
        <a:lstStyle/>
        <a:p>
          <a:endParaRPr lang="en-US"/>
        </a:p>
      </dgm:t>
    </dgm:pt>
    <dgm:pt modelId="{4E401B9E-DC9B-445D-8BA4-312A66351F7C}" type="pres">
      <dgm:prSet presAssocID="{907FED15-3482-4B64-8F7D-A1176C71BBFF}" presName="hierRoot1" presStyleCnt="0">
        <dgm:presLayoutVars>
          <dgm:hierBranch val="init"/>
        </dgm:presLayoutVars>
      </dgm:prSet>
      <dgm:spPr/>
    </dgm:pt>
    <dgm:pt modelId="{0A8669E7-72C8-48C3-8CC2-629A4FA4AF9F}" type="pres">
      <dgm:prSet presAssocID="{907FED15-3482-4B64-8F7D-A1176C71BBFF}" presName="rootComposite1" presStyleCnt="0"/>
      <dgm:spPr/>
    </dgm:pt>
    <dgm:pt modelId="{5AAC2693-0562-4CE8-AE23-FDA4C511179C}" type="pres">
      <dgm:prSet presAssocID="{907FED15-3482-4B64-8F7D-A1176C71BBFF}" presName="rootText1" presStyleLbl="node0" presStyleIdx="0" presStyleCnt="1">
        <dgm:presLayoutVars>
          <dgm:chPref val="3"/>
        </dgm:presLayoutVars>
      </dgm:prSet>
      <dgm:spPr/>
      <dgm:t>
        <a:bodyPr/>
        <a:lstStyle/>
        <a:p>
          <a:endParaRPr lang="en-US"/>
        </a:p>
      </dgm:t>
    </dgm:pt>
    <dgm:pt modelId="{94D535A8-74D0-4CA7-870E-4689D48DC5BD}" type="pres">
      <dgm:prSet presAssocID="{907FED15-3482-4B64-8F7D-A1176C71BBFF}" presName="rootConnector1" presStyleLbl="node1" presStyleIdx="0" presStyleCnt="0"/>
      <dgm:spPr/>
      <dgm:t>
        <a:bodyPr/>
        <a:lstStyle/>
        <a:p>
          <a:endParaRPr lang="en-US"/>
        </a:p>
      </dgm:t>
    </dgm:pt>
    <dgm:pt modelId="{F3B555A4-4A33-4CDE-ABC8-C94CEAF4D60F}" type="pres">
      <dgm:prSet presAssocID="{907FED15-3482-4B64-8F7D-A1176C71BBFF}" presName="hierChild2" presStyleCnt="0"/>
      <dgm:spPr/>
    </dgm:pt>
    <dgm:pt modelId="{9C6A4FA5-C625-4949-9A1A-9A23E7E20744}" type="pres">
      <dgm:prSet presAssocID="{907FED15-3482-4B64-8F7D-A1176C71BBFF}" presName="hierChild3" presStyleCnt="0"/>
      <dgm:spPr/>
    </dgm:pt>
    <dgm:pt modelId="{84FF5833-573A-457C-B034-2CD94BB9638A}" type="pres">
      <dgm:prSet presAssocID="{16EB93AD-A427-432E-A0AF-E862785F8715}" presName="Name111" presStyleLbl="parChTrans1D2" presStyleIdx="0" presStyleCnt="2"/>
      <dgm:spPr/>
      <dgm:t>
        <a:bodyPr/>
        <a:lstStyle/>
        <a:p>
          <a:endParaRPr lang="en-US"/>
        </a:p>
      </dgm:t>
    </dgm:pt>
    <dgm:pt modelId="{55674368-E36F-457C-B3C6-8A36F1416366}" type="pres">
      <dgm:prSet presAssocID="{2A2DA858-18FE-4DB7-856C-3D7F4BB49C8A}" presName="hierRoot3" presStyleCnt="0">
        <dgm:presLayoutVars>
          <dgm:hierBranch val="init"/>
        </dgm:presLayoutVars>
      </dgm:prSet>
      <dgm:spPr/>
    </dgm:pt>
    <dgm:pt modelId="{6BD0FACC-237C-4B05-8F7F-C69F65BD09D5}" type="pres">
      <dgm:prSet presAssocID="{2A2DA858-18FE-4DB7-856C-3D7F4BB49C8A}" presName="rootComposite3" presStyleCnt="0"/>
      <dgm:spPr/>
    </dgm:pt>
    <dgm:pt modelId="{B8312EA7-06FE-4C67-AFE2-482E99E0310E}" type="pres">
      <dgm:prSet presAssocID="{2A2DA858-18FE-4DB7-856C-3D7F4BB49C8A}" presName="rootText3" presStyleLbl="asst1" presStyleIdx="0" presStyleCnt="22">
        <dgm:presLayoutVars>
          <dgm:chPref val="3"/>
        </dgm:presLayoutVars>
      </dgm:prSet>
      <dgm:spPr/>
      <dgm:t>
        <a:bodyPr/>
        <a:lstStyle/>
        <a:p>
          <a:endParaRPr lang="en-US"/>
        </a:p>
      </dgm:t>
    </dgm:pt>
    <dgm:pt modelId="{DCA63413-7875-4799-A9A1-6EB0394FA526}" type="pres">
      <dgm:prSet presAssocID="{2A2DA858-18FE-4DB7-856C-3D7F4BB49C8A}" presName="rootConnector3" presStyleLbl="asst1" presStyleIdx="0" presStyleCnt="22"/>
      <dgm:spPr/>
      <dgm:t>
        <a:bodyPr/>
        <a:lstStyle/>
        <a:p>
          <a:endParaRPr lang="en-US"/>
        </a:p>
      </dgm:t>
    </dgm:pt>
    <dgm:pt modelId="{DCA567A4-343D-4E5C-A1AC-E1C03C08EEC5}" type="pres">
      <dgm:prSet presAssocID="{2A2DA858-18FE-4DB7-856C-3D7F4BB49C8A}" presName="hierChild6" presStyleCnt="0"/>
      <dgm:spPr/>
    </dgm:pt>
    <dgm:pt modelId="{E563ECB4-F1DE-4B7F-B67E-6E90F36C8DC3}" type="pres">
      <dgm:prSet presAssocID="{2A2DA858-18FE-4DB7-856C-3D7F4BB49C8A}" presName="hierChild7" presStyleCnt="0"/>
      <dgm:spPr/>
    </dgm:pt>
    <dgm:pt modelId="{30A7D748-1E5A-4B57-8EFA-FAD894A3243A}" type="pres">
      <dgm:prSet presAssocID="{2FBE8ED5-24D0-49DF-B771-DEB4078A71D3}" presName="Name111" presStyleLbl="parChTrans1D3" presStyleIdx="0" presStyleCnt="20"/>
      <dgm:spPr/>
      <dgm:t>
        <a:bodyPr/>
        <a:lstStyle/>
        <a:p>
          <a:endParaRPr lang="en-US"/>
        </a:p>
      </dgm:t>
    </dgm:pt>
    <dgm:pt modelId="{FED584AE-DF81-4183-B51C-E8B586F92C90}" type="pres">
      <dgm:prSet presAssocID="{EA37B3C8-662A-4EBF-8C17-B9C1A5A88E51}" presName="hierRoot3" presStyleCnt="0">
        <dgm:presLayoutVars>
          <dgm:hierBranch val="init"/>
        </dgm:presLayoutVars>
      </dgm:prSet>
      <dgm:spPr/>
    </dgm:pt>
    <dgm:pt modelId="{57BDF50A-ECBE-4F45-94A9-71AEC27496FD}" type="pres">
      <dgm:prSet presAssocID="{EA37B3C8-662A-4EBF-8C17-B9C1A5A88E51}" presName="rootComposite3" presStyleCnt="0"/>
      <dgm:spPr/>
    </dgm:pt>
    <dgm:pt modelId="{39D4F870-F20F-48C7-853C-6C6579C65447}" type="pres">
      <dgm:prSet presAssocID="{EA37B3C8-662A-4EBF-8C17-B9C1A5A88E51}" presName="rootText3" presStyleLbl="asst1" presStyleIdx="1" presStyleCnt="22">
        <dgm:presLayoutVars>
          <dgm:chPref val="3"/>
        </dgm:presLayoutVars>
      </dgm:prSet>
      <dgm:spPr/>
      <dgm:t>
        <a:bodyPr/>
        <a:lstStyle/>
        <a:p>
          <a:endParaRPr lang="en-US"/>
        </a:p>
      </dgm:t>
    </dgm:pt>
    <dgm:pt modelId="{307D21CF-0832-4000-AD04-32055735C9D6}" type="pres">
      <dgm:prSet presAssocID="{EA37B3C8-662A-4EBF-8C17-B9C1A5A88E51}" presName="rootConnector3" presStyleLbl="asst1" presStyleIdx="1" presStyleCnt="22"/>
      <dgm:spPr/>
      <dgm:t>
        <a:bodyPr/>
        <a:lstStyle/>
        <a:p>
          <a:endParaRPr lang="en-US"/>
        </a:p>
      </dgm:t>
    </dgm:pt>
    <dgm:pt modelId="{1ED7E01B-3175-4CCC-BD6C-FF9FFDA21AA5}" type="pres">
      <dgm:prSet presAssocID="{EA37B3C8-662A-4EBF-8C17-B9C1A5A88E51}" presName="hierChild6" presStyleCnt="0"/>
      <dgm:spPr/>
    </dgm:pt>
    <dgm:pt modelId="{491911D9-3063-4559-8BA0-992E692E8D52}" type="pres">
      <dgm:prSet presAssocID="{EA37B3C8-662A-4EBF-8C17-B9C1A5A88E51}" presName="hierChild7" presStyleCnt="0"/>
      <dgm:spPr/>
    </dgm:pt>
    <dgm:pt modelId="{7BCEBA31-E9AC-4461-B2F3-E72F58631F00}" type="pres">
      <dgm:prSet presAssocID="{2B27B227-4351-42ED-9A2C-9752D76F7855}" presName="Name111" presStyleLbl="parChTrans1D3" presStyleIdx="1" presStyleCnt="20"/>
      <dgm:spPr/>
      <dgm:t>
        <a:bodyPr/>
        <a:lstStyle/>
        <a:p>
          <a:endParaRPr lang="en-US"/>
        </a:p>
      </dgm:t>
    </dgm:pt>
    <dgm:pt modelId="{8DF43DE3-7032-4528-83BA-ACB801398010}" type="pres">
      <dgm:prSet presAssocID="{8C76D00D-DDB1-4BD1-98B0-071E96B8761B}" presName="hierRoot3" presStyleCnt="0">
        <dgm:presLayoutVars>
          <dgm:hierBranch val="init"/>
        </dgm:presLayoutVars>
      </dgm:prSet>
      <dgm:spPr/>
    </dgm:pt>
    <dgm:pt modelId="{6855A645-1949-4156-AE1A-FE391E20ED1F}" type="pres">
      <dgm:prSet presAssocID="{8C76D00D-DDB1-4BD1-98B0-071E96B8761B}" presName="rootComposite3" presStyleCnt="0"/>
      <dgm:spPr/>
    </dgm:pt>
    <dgm:pt modelId="{D374084E-C2F6-4C96-8E10-7F26C234D7BF}" type="pres">
      <dgm:prSet presAssocID="{8C76D00D-DDB1-4BD1-98B0-071E96B8761B}" presName="rootText3" presStyleLbl="asst1" presStyleIdx="2" presStyleCnt="22">
        <dgm:presLayoutVars>
          <dgm:chPref val="3"/>
        </dgm:presLayoutVars>
      </dgm:prSet>
      <dgm:spPr/>
      <dgm:t>
        <a:bodyPr/>
        <a:lstStyle/>
        <a:p>
          <a:endParaRPr lang="en-US"/>
        </a:p>
      </dgm:t>
    </dgm:pt>
    <dgm:pt modelId="{81CEAE81-9170-41BC-93EA-DDF0C4B49D67}" type="pres">
      <dgm:prSet presAssocID="{8C76D00D-DDB1-4BD1-98B0-071E96B8761B}" presName="rootConnector3" presStyleLbl="asst1" presStyleIdx="2" presStyleCnt="22"/>
      <dgm:spPr/>
      <dgm:t>
        <a:bodyPr/>
        <a:lstStyle/>
        <a:p>
          <a:endParaRPr lang="en-US"/>
        </a:p>
      </dgm:t>
    </dgm:pt>
    <dgm:pt modelId="{728819C1-DDEC-4D81-A72F-BE17E4B27410}" type="pres">
      <dgm:prSet presAssocID="{8C76D00D-DDB1-4BD1-98B0-071E96B8761B}" presName="hierChild6" presStyleCnt="0"/>
      <dgm:spPr/>
    </dgm:pt>
    <dgm:pt modelId="{3D3CE342-5755-464B-B4E1-4CADE80AE420}" type="pres">
      <dgm:prSet presAssocID="{8C76D00D-DDB1-4BD1-98B0-071E96B8761B}" presName="hierChild7" presStyleCnt="0"/>
      <dgm:spPr/>
    </dgm:pt>
    <dgm:pt modelId="{909CC967-F9C8-4CB1-B798-076ADFE9479D}" type="pres">
      <dgm:prSet presAssocID="{63E6F50F-1AF8-40CC-8741-6F33882251D6}" presName="Name111" presStyleLbl="parChTrans1D3" presStyleIdx="2" presStyleCnt="20"/>
      <dgm:spPr/>
      <dgm:t>
        <a:bodyPr/>
        <a:lstStyle/>
        <a:p>
          <a:endParaRPr lang="en-US"/>
        </a:p>
      </dgm:t>
    </dgm:pt>
    <dgm:pt modelId="{2399B77B-230A-438A-89D9-B35EAF40C800}" type="pres">
      <dgm:prSet presAssocID="{1055AA5E-0486-4A94-A932-06EA1D8D6D32}" presName="hierRoot3" presStyleCnt="0">
        <dgm:presLayoutVars>
          <dgm:hierBranch val="init"/>
        </dgm:presLayoutVars>
      </dgm:prSet>
      <dgm:spPr/>
    </dgm:pt>
    <dgm:pt modelId="{497BA549-F62E-421E-A4A7-53017E6CA314}" type="pres">
      <dgm:prSet presAssocID="{1055AA5E-0486-4A94-A932-06EA1D8D6D32}" presName="rootComposite3" presStyleCnt="0"/>
      <dgm:spPr/>
    </dgm:pt>
    <dgm:pt modelId="{3A685419-E96A-4F0C-A1EB-849E990B738D}" type="pres">
      <dgm:prSet presAssocID="{1055AA5E-0486-4A94-A932-06EA1D8D6D32}" presName="rootText3" presStyleLbl="asst1" presStyleIdx="3" presStyleCnt="22">
        <dgm:presLayoutVars>
          <dgm:chPref val="3"/>
        </dgm:presLayoutVars>
      </dgm:prSet>
      <dgm:spPr/>
      <dgm:t>
        <a:bodyPr/>
        <a:lstStyle/>
        <a:p>
          <a:endParaRPr lang="en-US"/>
        </a:p>
      </dgm:t>
    </dgm:pt>
    <dgm:pt modelId="{3E8452F1-3EE1-472D-ABB9-FE4B2D2CBC65}" type="pres">
      <dgm:prSet presAssocID="{1055AA5E-0486-4A94-A932-06EA1D8D6D32}" presName="rootConnector3" presStyleLbl="asst1" presStyleIdx="3" presStyleCnt="22"/>
      <dgm:spPr/>
      <dgm:t>
        <a:bodyPr/>
        <a:lstStyle/>
        <a:p>
          <a:endParaRPr lang="en-US"/>
        </a:p>
      </dgm:t>
    </dgm:pt>
    <dgm:pt modelId="{DD0A5281-14AB-4664-98B2-B87431617398}" type="pres">
      <dgm:prSet presAssocID="{1055AA5E-0486-4A94-A932-06EA1D8D6D32}" presName="hierChild6" presStyleCnt="0"/>
      <dgm:spPr/>
    </dgm:pt>
    <dgm:pt modelId="{44CBF88A-96FC-4F3A-856C-861D60864FA1}" type="pres">
      <dgm:prSet presAssocID="{1055AA5E-0486-4A94-A932-06EA1D8D6D32}" presName="hierChild7" presStyleCnt="0"/>
      <dgm:spPr/>
    </dgm:pt>
    <dgm:pt modelId="{401B424C-18C9-410B-93CC-EADA95C2F1F3}" type="pres">
      <dgm:prSet presAssocID="{65943BCE-32CD-4E6E-BC76-A3644EEBF7DE}" presName="Name111" presStyleLbl="parChTrans1D3" presStyleIdx="3" presStyleCnt="20"/>
      <dgm:spPr/>
      <dgm:t>
        <a:bodyPr/>
        <a:lstStyle/>
        <a:p>
          <a:endParaRPr lang="en-US"/>
        </a:p>
      </dgm:t>
    </dgm:pt>
    <dgm:pt modelId="{CBEEA266-EED4-48B9-BC9E-7D08C655DED1}" type="pres">
      <dgm:prSet presAssocID="{22D946E7-1612-4C92-83F8-80C2CD599BFE}" presName="hierRoot3" presStyleCnt="0">
        <dgm:presLayoutVars>
          <dgm:hierBranch val="init"/>
        </dgm:presLayoutVars>
      </dgm:prSet>
      <dgm:spPr/>
    </dgm:pt>
    <dgm:pt modelId="{6D976A32-2A60-4CD7-8D17-C84337FAA39D}" type="pres">
      <dgm:prSet presAssocID="{22D946E7-1612-4C92-83F8-80C2CD599BFE}" presName="rootComposite3" presStyleCnt="0"/>
      <dgm:spPr/>
    </dgm:pt>
    <dgm:pt modelId="{39F7EA89-D1DC-4E03-BCE6-B0469398CF7A}" type="pres">
      <dgm:prSet presAssocID="{22D946E7-1612-4C92-83F8-80C2CD599BFE}" presName="rootText3" presStyleLbl="asst1" presStyleIdx="4" presStyleCnt="22">
        <dgm:presLayoutVars>
          <dgm:chPref val="3"/>
        </dgm:presLayoutVars>
      </dgm:prSet>
      <dgm:spPr/>
      <dgm:t>
        <a:bodyPr/>
        <a:lstStyle/>
        <a:p>
          <a:endParaRPr lang="en-US"/>
        </a:p>
      </dgm:t>
    </dgm:pt>
    <dgm:pt modelId="{3775D62E-CFB0-4B34-865F-7B7E883A4EB7}" type="pres">
      <dgm:prSet presAssocID="{22D946E7-1612-4C92-83F8-80C2CD599BFE}" presName="rootConnector3" presStyleLbl="asst1" presStyleIdx="4" presStyleCnt="22"/>
      <dgm:spPr/>
      <dgm:t>
        <a:bodyPr/>
        <a:lstStyle/>
        <a:p>
          <a:endParaRPr lang="en-US"/>
        </a:p>
      </dgm:t>
    </dgm:pt>
    <dgm:pt modelId="{42B9FE2C-A72A-43D0-820D-0B584F2B702A}" type="pres">
      <dgm:prSet presAssocID="{22D946E7-1612-4C92-83F8-80C2CD599BFE}" presName="hierChild6" presStyleCnt="0"/>
      <dgm:spPr/>
    </dgm:pt>
    <dgm:pt modelId="{F82D377B-51E7-4902-A174-72215F16A537}" type="pres">
      <dgm:prSet presAssocID="{22D946E7-1612-4C92-83F8-80C2CD599BFE}" presName="hierChild7" presStyleCnt="0"/>
      <dgm:spPr/>
    </dgm:pt>
    <dgm:pt modelId="{0819976D-3D71-4F4A-A53B-1FEAB0A06C3A}" type="pres">
      <dgm:prSet presAssocID="{1FF30322-252D-4CA5-83B1-3C72703A2EF8}" presName="Name111" presStyleLbl="parChTrans1D3" presStyleIdx="4" presStyleCnt="20"/>
      <dgm:spPr/>
      <dgm:t>
        <a:bodyPr/>
        <a:lstStyle/>
        <a:p>
          <a:endParaRPr lang="en-US"/>
        </a:p>
      </dgm:t>
    </dgm:pt>
    <dgm:pt modelId="{0AEF1123-8449-4B36-8D01-A3D06790FA81}" type="pres">
      <dgm:prSet presAssocID="{8E589C4D-B241-4DFE-9A26-E19FCCB6FE67}" presName="hierRoot3" presStyleCnt="0">
        <dgm:presLayoutVars>
          <dgm:hierBranch val="init"/>
        </dgm:presLayoutVars>
      </dgm:prSet>
      <dgm:spPr/>
    </dgm:pt>
    <dgm:pt modelId="{7A0CFADD-964F-403A-B653-B45B39BA3A2F}" type="pres">
      <dgm:prSet presAssocID="{8E589C4D-B241-4DFE-9A26-E19FCCB6FE67}" presName="rootComposite3" presStyleCnt="0"/>
      <dgm:spPr/>
    </dgm:pt>
    <dgm:pt modelId="{0B39844D-FE12-4939-8E23-3E9789506E71}" type="pres">
      <dgm:prSet presAssocID="{8E589C4D-B241-4DFE-9A26-E19FCCB6FE67}" presName="rootText3" presStyleLbl="asst1" presStyleIdx="5" presStyleCnt="22">
        <dgm:presLayoutVars>
          <dgm:chPref val="3"/>
        </dgm:presLayoutVars>
      </dgm:prSet>
      <dgm:spPr/>
      <dgm:t>
        <a:bodyPr/>
        <a:lstStyle/>
        <a:p>
          <a:endParaRPr lang="en-US"/>
        </a:p>
      </dgm:t>
    </dgm:pt>
    <dgm:pt modelId="{2ECEFA1F-FD18-4DD2-A83F-7944964FAF18}" type="pres">
      <dgm:prSet presAssocID="{8E589C4D-B241-4DFE-9A26-E19FCCB6FE67}" presName="rootConnector3" presStyleLbl="asst1" presStyleIdx="5" presStyleCnt="22"/>
      <dgm:spPr/>
      <dgm:t>
        <a:bodyPr/>
        <a:lstStyle/>
        <a:p>
          <a:endParaRPr lang="en-US"/>
        </a:p>
      </dgm:t>
    </dgm:pt>
    <dgm:pt modelId="{5E030F5F-07DB-4A67-BB2B-E0FE62BF4A8C}" type="pres">
      <dgm:prSet presAssocID="{8E589C4D-B241-4DFE-9A26-E19FCCB6FE67}" presName="hierChild6" presStyleCnt="0"/>
      <dgm:spPr/>
    </dgm:pt>
    <dgm:pt modelId="{64292919-9FBE-454D-8595-098C16B5F585}" type="pres">
      <dgm:prSet presAssocID="{8E589C4D-B241-4DFE-9A26-E19FCCB6FE67}" presName="hierChild7" presStyleCnt="0"/>
      <dgm:spPr/>
    </dgm:pt>
    <dgm:pt modelId="{521B9B3C-6D06-417A-8825-4BDFBF883350}" type="pres">
      <dgm:prSet presAssocID="{EC6AE372-1A8E-4224-A44D-0C4BCD7B9D06}" presName="Name111" presStyleLbl="parChTrans1D3" presStyleIdx="5" presStyleCnt="20"/>
      <dgm:spPr/>
      <dgm:t>
        <a:bodyPr/>
        <a:lstStyle/>
        <a:p>
          <a:endParaRPr lang="en-US"/>
        </a:p>
      </dgm:t>
    </dgm:pt>
    <dgm:pt modelId="{84EAE28C-96CB-4C60-9021-8DABAC9F2749}" type="pres">
      <dgm:prSet presAssocID="{DF1B6A89-4B9E-4E1F-81DB-770D4E0D6D3F}" presName="hierRoot3" presStyleCnt="0">
        <dgm:presLayoutVars>
          <dgm:hierBranch val="init"/>
        </dgm:presLayoutVars>
      </dgm:prSet>
      <dgm:spPr/>
    </dgm:pt>
    <dgm:pt modelId="{35C1FEC4-EFD6-425B-A2C9-18CFEA833844}" type="pres">
      <dgm:prSet presAssocID="{DF1B6A89-4B9E-4E1F-81DB-770D4E0D6D3F}" presName="rootComposite3" presStyleCnt="0"/>
      <dgm:spPr/>
    </dgm:pt>
    <dgm:pt modelId="{2260A8E8-2612-4E19-B93C-EFE63B6F9D2D}" type="pres">
      <dgm:prSet presAssocID="{DF1B6A89-4B9E-4E1F-81DB-770D4E0D6D3F}" presName="rootText3" presStyleLbl="asst1" presStyleIdx="6" presStyleCnt="22">
        <dgm:presLayoutVars>
          <dgm:chPref val="3"/>
        </dgm:presLayoutVars>
      </dgm:prSet>
      <dgm:spPr/>
      <dgm:t>
        <a:bodyPr/>
        <a:lstStyle/>
        <a:p>
          <a:endParaRPr lang="en-US"/>
        </a:p>
      </dgm:t>
    </dgm:pt>
    <dgm:pt modelId="{E5FF3494-B62C-4B90-B851-FF998075D845}" type="pres">
      <dgm:prSet presAssocID="{DF1B6A89-4B9E-4E1F-81DB-770D4E0D6D3F}" presName="rootConnector3" presStyleLbl="asst1" presStyleIdx="6" presStyleCnt="22"/>
      <dgm:spPr/>
      <dgm:t>
        <a:bodyPr/>
        <a:lstStyle/>
        <a:p>
          <a:endParaRPr lang="en-US"/>
        </a:p>
      </dgm:t>
    </dgm:pt>
    <dgm:pt modelId="{C0282E65-135F-4ADA-8FBD-0917A7BEC32E}" type="pres">
      <dgm:prSet presAssocID="{DF1B6A89-4B9E-4E1F-81DB-770D4E0D6D3F}" presName="hierChild6" presStyleCnt="0"/>
      <dgm:spPr/>
    </dgm:pt>
    <dgm:pt modelId="{BBA4F367-5BD0-4810-B787-0BDC755066A3}" type="pres">
      <dgm:prSet presAssocID="{DF1B6A89-4B9E-4E1F-81DB-770D4E0D6D3F}" presName="hierChild7" presStyleCnt="0"/>
      <dgm:spPr/>
    </dgm:pt>
    <dgm:pt modelId="{ECDFDCC2-CD65-4B4C-87CC-1B9DB20A3F4F}" type="pres">
      <dgm:prSet presAssocID="{DAF7236C-B564-408A-93B5-AF6288DD582A}" presName="Name111" presStyleLbl="parChTrans1D3" presStyleIdx="6" presStyleCnt="20"/>
      <dgm:spPr/>
      <dgm:t>
        <a:bodyPr/>
        <a:lstStyle/>
        <a:p>
          <a:endParaRPr lang="en-US"/>
        </a:p>
      </dgm:t>
    </dgm:pt>
    <dgm:pt modelId="{4CAD2DF4-6341-4249-BFE6-4EC358CF618F}" type="pres">
      <dgm:prSet presAssocID="{2BED45F9-B745-43DA-A4C5-AE50FBE5E10B}" presName="hierRoot3" presStyleCnt="0">
        <dgm:presLayoutVars>
          <dgm:hierBranch val="init"/>
        </dgm:presLayoutVars>
      </dgm:prSet>
      <dgm:spPr/>
    </dgm:pt>
    <dgm:pt modelId="{D380FCD1-5F06-4539-8BFE-F2400DAFCDB1}" type="pres">
      <dgm:prSet presAssocID="{2BED45F9-B745-43DA-A4C5-AE50FBE5E10B}" presName="rootComposite3" presStyleCnt="0"/>
      <dgm:spPr/>
    </dgm:pt>
    <dgm:pt modelId="{C2070D22-8A2B-46D9-9100-F7594E436E00}" type="pres">
      <dgm:prSet presAssocID="{2BED45F9-B745-43DA-A4C5-AE50FBE5E10B}" presName="rootText3" presStyleLbl="asst1" presStyleIdx="7" presStyleCnt="22">
        <dgm:presLayoutVars>
          <dgm:chPref val="3"/>
        </dgm:presLayoutVars>
      </dgm:prSet>
      <dgm:spPr/>
      <dgm:t>
        <a:bodyPr/>
        <a:lstStyle/>
        <a:p>
          <a:endParaRPr lang="en-US"/>
        </a:p>
      </dgm:t>
    </dgm:pt>
    <dgm:pt modelId="{49A446AB-08BF-4B95-8451-AD59B9389B80}" type="pres">
      <dgm:prSet presAssocID="{2BED45F9-B745-43DA-A4C5-AE50FBE5E10B}" presName="rootConnector3" presStyleLbl="asst1" presStyleIdx="7" presStyleCnt="22"/>
      <dgm:spPr/>
      <dgm:t>
        <a:bodyPr/>
        <a:lstStyle/>
        <a:p>
          <a:endParaRPr lang="en-US"/>
        </a:p>
      </dgm:t>
    </dgm:pt>
    <dgm:pt modelId="{F0AD9C0E-345D-461D-A515-4A09192D4168}" type="pres">
      <dgm:prSet presAssocID="{2BED45F9-B745-43DA-A4C5-AE50FBE5E10B}" presName="hierChild6" presStyleCnt="0"/>
      <dgm:spPr/>
    </dgm:pt>
    <dgm:pt modelId="{F9C4FC74-186D-45FC-836A-BFEE447F6E58}" type="pres">
      <dgm:prSet presAssocID="{2BED45F9-B745-43DA-A4C5-AE50FBE5E10B}" presName="hierChild7" presStyleCnt="0"/>
      <dgm:spPr/>
    </dgm:pt>
    <dgm:pt modelId="{DFE3E976-78A6-42B5-B9C5-C17D8114017D}" type="pres">
      <dgm:prSet presAssocID="{7E4B8BB4-191C-46C5-880F-7108972582CE}" presName="Name111" presStyleLbl="parChTrans1D3" presStyleIdx="7" presStyleCnt="20"/>
      <dgm:spPr/>
      <dgm:t>
        <a:bodyPr/>
        <a:lstStyle/>
        <a:p>
          <a:endParaRPr lang="en-US"/>
        </a:p>
      </dgm:t>
    </dgm:pt>
    <dgm:pt modelId="{09F6235C-356A-4728-95E1-EA4BB90D7531}" type="pres">
      <dgm:prSet presAssocID="{F01996BF-41B9-487C-A902-114B8FBECEA5}" presName="hierRoot3" presStyleCnt="0">
        <dgm:presLayoutVars>
          <dgm:hierBranch val="init"/>
        </dgm:presLayoutVars>
      </dgm:prSet>
      <dgm:spPr/>
    </dgm:pt>
    <dgm:pt modelId="{7691C7BA-E72F-41DE-913B-6AA91292EAFB}" type="pres">
      <dgm:prSet presAssocID="{F01996BF-41B9-487C-A902-114B8FBECEA5}" presName="rootComposite3" presStyleCnt="0"/>
      <dgm:spPr/>
    </dgm:pt>
    <dgm:pt modelId="{A2D1FE00-8ABA-4E70-AAA1-D51DCD86EF86}" type="pres">
      <dgm:prSet presAssocID="{F01996BF-41B9-487C-A902-114B8FBECEA5}" presName="rootText3" presStyleLbl="asst1" presStyleIdx="8" presStyleCnt="22">
        <dgm:presLayoutVars>
          <dgm:chPref val="3"/>
        </dgm:presLayoutVars>
      </dgm:prSet>
      <dgm:spPr/>
      <dgm:t>
        <a:bodyPr/>
        <a:lstStyle/>
        <a:p>
          <a:endParaRPr lang="en-US"/>
        </a:p>
      </dgm:t>
    </dgm:pt>
    <dgm:pt modelId="{D82939D9-2E24-4AA1-87F4-A55E88AEECBA}" type="pres">
      <dgm:prSet presAssocID="{F01996BF-41B9-487C-A902-114B8FBECEA5}" presName="rootConnector3" presStyleLbl="asst1" presStyleIdx="8" presStyleCnt="22"/>
      <dgm:spPr/>
      <dgm:t>
        <a:bodyPr/>
        <a:lstStyle/>
        <a:p>
          <a:endParaRPr lang="en-US"/>
        </a:p>
      </dgm:t>
    </dgm:pt>
    <dgm:pt modelId="{0816EFB1-892D-444E-B79C-DF5010928BDB}" type="pres">
      <dgm:prSet presAssocID="{F01996BF-41B9-487C-A902-114B8FBECEA5}" presName="hierChild6" presStyleCnt="0"/>
      <dgm:spPr/>
    </dgm:pt>
    <dgm:pt modelId="{7553D1CC-2813-460B-8233-F6923FE50351}" type="pres">
      <dgm:prSet presAssocID="{F01996BF-41B9-487C-A902-114B8FBECEA5}" presName="hierChild7" presStyleCnt="0"/>
      <dgm:spPr/>
    </dgm:pt>
    <dgm:pt modelId="{BBD9A8C0-940C-420A-9F45-CCB8644AD86C}" type="pres">
      <dgm:prSet presAssocID="{CA18DEE6-D3C3-4B73-BA0D-66A4914443EA}" presName="Name111" presStyleLbl="parChTrans1D3" presStyleIdx="8" presStyleCnt="20"/>
      <dgm:spPr/>
      <dgm:t>
        <a:bodyPr/>
        <a:lstStyle/>
        <a:p>
          <a:endParaRPr lang="en-US"/>
        </a:p>
      </dgm:t>
    </dgm:pt>
    <dgm:pt modelId="{A89D4E45-133C-4EB6-BAF2-AF28F9B03B7F}" type="pres">
      <dgm:prSet presAssocID="{21A683A5-4382-40E8-8027-3350A849BAA0}" presName="hierRoot3" presStyleCnt="0">
        <dgm:presLayoutVars>
          <dgm:hierBranch val="init"/>
        </dgm:presLayoutVars>
      </dgm:prSet>
      <dgm:spPr/>
    </dgm:pt>
    <dgm:pt modelId="{9D245931-1377-4BFE-9154-3E3C4E1A704E}" type="pres">
      <dgm:prSet presAssocID="{21A683A5-4382-40E8-8027-3350A849BAA0}" presName="rootComposite3" presStyleCnt="0"/>
      <dgm:spPr/>
    </dgm:pt>
    <dgm:pt modelId="{5F1E3D91-DE56-4695-8135-48E655444757}" type="pres">
      <dgm:prSet presAssocID="{21A683A5-4382-40E8-8027-3350A849BAA0}" presName="rootText3" presStyleLbl="asst1" presStyleIdx="9" presStyleCnt="22">
        <dgm:presLayoutVars>
          <dgm:chPref val="3"/>
        </dgm:presLayoutVars>
      </dgm:prSet>
      <dgm:spPr/>
      <dgm:t>
        <a:bodyPr/>
        <a:lstStyle/>
        <a:p>
          <a:endParaRPr lang="en-US"/>
        </a:p>
      </dgm:t>
    </dgm:pt>
    <dgm:pt modelId="{0396E5C3-C552-4397-B0D5-59E25A8D6365}" type="pres">
      <dgm:prSet presAssocID="{21A683A5-4382-40E8-8027-3350A849BAA0}" presName="rootConnector3" presStyleLbl="asst1" presStyleIdx="9" presStyleCnt="22"/>
      <dgm:spPr/>
      <dgm:t>
        <a:bodyPr/>
        <a:lstStyle/>
        <a:p>
          <a:endParaRPr lang="en-US"/>
        </a:p>
      </dgm:t>
    </dgm:pt>
    <dgm:pt modelId="{E3FF8D2E-A373-4551-ABC9-0AE7F6D80E8A}" type="pres">
      <dgm:prSet presAssocID="{21A683A5-4382-40E8-8027-3350A849BAA0}" presName="hierChild6" presStyleCnt="0"/>
      <dgm:spPr/>
    </dgm:pt>
    <dgm:pt modelId="{A05D243E-5021-41DC-B0B4-ECF817930CC4}" type="pres">
      <dgm:prSet presAssocID="{21A683A5-4382-40E8-8027-3350A849BAA0}" presName="hierChild7" presStyleCnt="0"/>
      <dgm:spPr/>
    </dgm:pt>
    <dgm:pt modelId="{3483E83D-D180-4046-AAC6-AAAE0AADEB4D}" type="pres">
      <dgm:prSet presAssocID="{A81D8F9B-8AAF-4C34-9C13-7D9653B0C445}" presName="Name111" presStyleLbl="parChTrans1D3" presStyleIdx="9" presStyleCnt="20"/>
      <dgm:spPr/>
      <dgm:t>
        <a:bodyPr/>
        <a:lstStyle/>
        <a:p>
          <a:endParaRPr lang="en-US"/>
        </a:p>
      </dgm:t>
    </dgm:pt>
    <dgm:pt modelId="{B051FDAD-8A74-4840-80F5-D6DCD4F8F22F}" type="pres">
      <dgm:prSet presAssocID="{4FE3EFBC-FC3C-4F35-8EE7-C9D19AD1EA1C}" presName="hierRoot3" presStyleCnt="0">
        <dgm:presLayoutVars>
          <dgm:hierBranch val="init"/>
        </dgm:presLayoutVars>
      </dgm:prSet>
      <dgm:spPr/>
    </dgm:pt>
    <dgm:pt modelId="{A85F26BC-5F6D-41DD-870E-AF4046C7A1AD}" type="pres">
      <dgm:prSet presAssocID="{4FE3EFBC-FC3C-4F35-8EE7-C9D19AD1EA1C}" presName="rootComposite3" presStyleCnt="0"/>
      <dgm:spPr/>
    </dgm:pt>
    <dgm:pt modelId="{D583C77D-2CC1-4A18-823B-7A75417838A3}" type="pres">
      <dgm:prSet presAssocID="{4FE3EFBC-FC3C-4F35-8EE7-C9D19AD1EA1C}" presName="rootText3" presStyleLbl="asst1" presStyleIdx="10" presStyleCnt="22">
        <dgm:presLayoutVars>
          <dgm:chPref val="3"/>
        </dgm:presLayoutVars>
      </dgm:prSet>
      <dgm:spPr/>
      <dgm:t>
        <a:bodyPr/>
        <a:lstStyle/>
        <a:p>
          <a:endParaRPr lang="en-US"/>
        </a:p>
      </dgm:t>
    </dgm:pt>
    <dgm:pt modelId="{C0C19FEB-8556-4AC6-AA7D-2AB2F6CFFB31}" type="pres">
      <dgm:prSet presAssocID="{4FE3EFBC-FC3C-4F35-8EE7-C9D19AD1EA1C}" presName="rootConnector3" presStyleLbl="asst1" presStyleIdx="10" presStyleCnt="22"/>
      <dgm:spPr/>
      <dgm:t>
        <a:bodyPr/>
        <a:lstStyle/>
        <a:p>
          <a:endParaRPr lang="en-US"/>
        </a:p>
      </dgm:t>
    </dgm:pt>
    <dgm:pt modelId="{DA8951A6-55D5-4375-BFC4-6A1A6B41DBFF}" type="pres">
      <dgm:prSet presAssocID="{4FE3EFBC-FC3C-4F35-8EE7-C9D19AD1EA1C}" presName="hierChild6" presStyleCnt="0"/>
      <dgm:spPr/>
    </dgm:pt>
    <dgm:pt modelId="{9589129D-74A3-4595-BDB7-7AC3E3F30F7D}" type="pres">
      <dgm:prSet presAssocID="{4FE3EFBC-FC3C-4F35-8EE7-C9D19AD1EA1C}" presName="hierChild7" presStyleCnt="0"/>
      <dgm:spPr/>
    </dgm:pt>
    <dgm:pt modelId="{1E45325C-64D8-49DA-AB92-27117439F3A3}" type="pres">
      <dgm:prSet presAssocID="{A88F8D6F-F824-420C-99DD-D3E7CEE771B0}" presName="Name111" presStyleLbl="parChTrans1D2" presStyleIdx="1" presStyleCnt="2"/>
      <dgm:spPr/>
      <dgm:t>
        <a:bodyPr/>
        <a:lstStyle/>
        <a:p>
          <a:endParaRPr lang="en-US"/>
        </a:p>
      </dgm:t>
    </dgm:pt>
    <dgm:pt modelId="{89A76747-2F81-4023-893A-D88015BD03E7}" type="pres">
      <dgm:prSet presAssocID="{5C84507D-360E-41A3-9F43-9A9C00B3ACCA}" presName="hierRoot3" presStyleCnt="0">
        <dgm:presLayoutVars>
          <dgm:hierBranch val="init"/>
        </dgm:presLayoutVars>
      </dgm:prSet>
      <dgm:spPr/>
    </dgm:pt>
    <dgm:pt modelId="{AFA194FA-BB19-4A88-9A3C-577F5ABC76BE}" type="pres">
      <dgm:prSet presAssocID="{5C84507D-360E-41A3-9F43-9A9C00B3ACCA}" presName="rootComposite3" presStyleCnt="0"/>
      <dgm:spPr/>
    </dgm:pt>
    <dgm:pt modelId="{D2A22AAA-1374-49F4-8414-090E67DFD2B4}" type="pres">
      <dgm:prSet presAssocID="{5C84507D-360E-41A3-9F43-9A9C00B3ACCA}" presName="rootText3" presStyleLbl="asst1" presStyleIdx="11" presStyleCnt="22">
        <dgm:presLayoutVars>
          <dgm:chPref val="3"/>
        </dgm:presLayoutVars>
      </dgm:prSet>
      <dgm:spPr/>
      <dgm:t>
        <a:bodyPr/>
        <a:lstStyle/>
        <a:p>
          <a:endParaRPr lang="en-US"/>
        </a:p>
      </dgm:t>
    </dgm:pt>
    <dgm:pt modelId="{49AFAAD4-6819-4DDB-98BE-0191900EEF94}" type="pres">
      <dgm:prSet presAssocID="{5C84507D-360E-41A3-9F43-9A9C00B3ACCA}" presName="rootConnector3" presStyleLbl="asst1" presStyleIdx="11" presStyleCnt="22"/>
      <dgm:spPr/>
      <dgm:t>
        <a:bodyPr/>
        <a:lstStyle/>
        <a:p>
          <a:endParaRPr lang="en-US"/>
        </a:p>
      </dgm:t>
    </dgm:pt>
    <dgm:pt modelId="{D66CF41D-5871-456E-86C7-3B81C5303564}" type="pres">
      <dgm:prSet presAssocID="{5C84507D-360E-41A3-9F43-9A9C00B3ACCA}" presName="hierChild6" presStyleCnt="0"/>
      <dgm:spPr/>
    </dgm:pt>
    <dgm:pt modelId="{A6B84F3F-7808-40EE-BBC0-EBAB36E5B827}" type="pres">
      <dgm:prSet presAssocID="{5C84507D-360E-41A3-9F43-9A9C00B3ACCA}" presName="hierChild7" presStyleCnt="0"/>
      <dgm:spPr/>
    </dgm:pt>
    <dgm:pt modelId="{461B8507-9C39-4500-8624-75DE61582FB7}" type="pres">
      <dgm:prSet presAssocID="{C64DECF9-20C0-41BE-A90F-479DF150F2C7}" presName="Name111" presStyleLbl="parChTrans1D3" presStyleIdx="10" presStyleCnt="20"/>
      <dgm:spPr/>
      <dgm:t>
        <a:bodyPr/>
        <a:lstStyle/>
        <a:p>
          <a:endParaRPr lang="en-US"/>
        </a:p>
      </dgm:t>
    </dgm:pt>
    <dgm:pt modelId="{C43ABA74-EDB2-4DDA-913C-1FFCC31BB648}" type="pres">
      <dgm:prSet presAssocID="{2DCF2A82-5CA3-449C-8F6D-319318BA2E20}" presName="hierRoot3" presStyleCnt="0">
        <dgm:presLayoutVars>
          <dgm:hierBranch val="init"/>
        </dgm:presLayoutVars>
      </dgm:prSet>
      <dgm:spPr/>
    </dgm:pt>
    <dgm:pt modelId="{2EB8B602-EE0E-4A5F-B0F1-D669018A944B}" type="pres">
      <dgm:prSet presAssocID="{2DCF2A82-5CA3-449C-8F6D-319318BA2E20}" presName="rootComposite3" presStyleCnt="0"/>
      <dgm:spPr/>
    </dgm:pt>
    <dgm:pt modelId="{148AEE34-4F2D-4326-B65A-194E47AF834A}" type="pres">
      <dgm:prSet presAssocID="{2DCF2A82-5CA3-449C-8F6D-319318BA2E20}" presName="rootText3" presStyleLbl="asst1" presStyleIdx="12" presStyleCnt="22" custFlipHor="1" custScaleX="6159" custLinFactX="73313" custLinFactY="-43716" custLinFactNeighborX="100000" custLinFactNeighborY="-100000">
        <dgm:presLayoutVars>
          <dgm:chPref val="3"/>
        </dgm:presLayoutVars>
      </dgm:prSet>
      <dgm:spPr/>
      <dgm:t>
        <a:bodyPr/>
        <a:lstStyle/>
        <a:p>
          <a:endParaRPr lang="en-US"/>
        </a:p>
      </dgm:t>
    </dgm:pt>
    <dgm:pt modelId="{8E37ECE9-B49A-4866-AB3C-4070E2F598CF}" type="pres">
      <dgm:prSet presAssocID="{2DCF2A82-5CA3-449C-8F6D-319318BA2E20}" presName="rootConnector3" presStyleLbl="asst1" presStyleIdx="12" presStyleCnt="22"/>
      <dgm:spPr/>
      <dgm:t>
        <a:bodyPr/>
        <a:lstStyle/>
        <a:p>
          <a:endParaRPr lang="en-US"/>
        </a:p>
      </dgm:t>
    </dgm:pt>
    <dgm:pt modelId="{1BBC4A2D-7A04-41F8-8395-254941868066}" type="pres">
      <dgm:prSet presAssocID="{2DCF2A82-5CA3-449C-8F6D-319318BA2E20}" presName="hierChild6" presStyleCnt="0"/>
      <dgm:spPr/>
    </dgm:pt>
    <dgm:pt modelId="{CF97464A-9310-4A1A-8EBE-944C6CF35FBF}" type="pres">
      <dgm:prSet presAssocID="{2DCF2A82-5CA3-449C-8F6D-319318BA2E20}" presName="hierChild7" presStyleCnt="0"/>
      <dgm:spPr/>
    </dgm:pt>
    <dgm:pt modelId="{1AE62E30-22A6-44A9-BEED-DB3B519A4DA1}" type="pres">
      <dgm:prSet presAssocID="{4F4140A6-6A11-4209-8A7E-B00BAB7E9196}" presName="Name111" presStyleLbl="parChTrans1D3" presStyleIdx="11" presStyleCnt="20"/>
      <dgm:spPr/>
      <dgm:t>
        <a:bodyPr/>
        <a:lstStyle/>
        <a:p>
          <a:endParaRPr lang="en-US"/>
        </a:p>
      </dgm:t>
    </dgm:pt>
    <dgm:pt modelId="{FEA1897B-166D-40B2-932A-B83200B7B365}" type="pres">
      <dgm:prSet presAssocID="{A3EA0DB6-B946-42D5-997A-6F5718AA379B}" presName="hierRoot3" presStyleCnt="0">
        <dgm:presLayoutVars>
          <dgm:hierBranch val="init"/>
        </dgm:presLayoutVars>
      </dgm:prSet>
      <dgm:spPr/>
    </dgm:pt>
    <dgm:pt modelId="{92F268D5-4BD5-495C-BEF5-02846AA48195}" type="pres">
      <dgm:prSet presAssocID="{A3EA0DB6-B946-42D5-997A-6F5718AA379B}" presName="rootComposite3" presStyleCnt="0"/>
      <dgm:spPr/>
    </dgm:pt>
    <dgm:pt modelId="{4D865612-7238-454B-9810-CE2DD93B76E2}" type="pres">
      <dgm:prSet presAssocID="{A3EA0DB6-B946-42D5-997A-6F5718AA379B}" presName="rootText3" presStyleLbl="asst1" presStyleIdx="13" presStyleCnt="22">
        <dgm:presLayoutVars>
          <dgm:chPref val="3"/>
        </dgm:presLayoutVars>
      </dgm:prSet>
      <dgm:spPr/>
      <dgm:t>
        <a:bodyPr/>
        <a:lstStyle/>
        <a:p>
          <a:endParaRPr lang="en-US"/>
        </a:p>
      </dgm:t>
    </dgm:pt>
    <dgm:pt modelId="{F0A9413B-8375-43FC-9F29-945752EFF1A8}" type="pres">
      <dgm:prSet presAssocID="{A3EA0DB6-B946-42D5-997A-6F5718AA379B}" presName="rootConnector3" presStyleLbl="asst1" presStyleIdx="13" presStyleCnt="22"/>
      <dgm:spPr/>
      <dgm:t>
        <a:bodyPr/>
        <a:lstStyle/>
        <a:p>
          <a:endParaRPr lang="en-US"/>
        </a:p>
      </dgm:t>
    </dgm:pt>
    <dgm:pt modelId="{D4AEEF39-9769-445E-A437-39D7E4DB071D}" type="pres">
      <dgm:prSet presAssocID="{A3EA0DB6-B946-42D5-997A-6F5718AA379B}" presName="hierChild6" presStyleCnt="0"/>
      <dgm:spPr/>
    </dgm:pt>
    <dgm:pt modelId="{FADCAA08-CEB2-4477-8826-38F497B51B14}" type="pres">
      <dgm:prSet presAssocID="{A3EA0DB6-B946-42D5-997A-6F5718AA379B}" presName="hierChild7" presStyleCnt="0"/>
      <dgm:spPr/>
    </dgm:pt>
    <dgm:pt modelId="{6ABC3C98-4616-4B5F-ABDE-48945A9A910B}" type="pres">
      <dgm:prSet presAssocID="{1E0D6369-3F64-47CE-B3D1-074A2E7F6405}" presName="Name111" presStyleLbl="parChTrans1D3" presStyleIdx="12" presStyleCnt="20"/>
      <dgm:spPr/>
      <dgm:t>
        <a:bodyPr/>
        <a:lstStyle/>
        <a:p>
          <a:endParaRPr lang="en-US"/>
        </a:p>
      </dgm:t>
    </dgm:pt>
    <dgm:pt modelId="{323CFF6E-A992-44A5-A510-C72A43714F8A}" type="pres">
      <dgm:prSet presAssocID="{6136B72F-617B-4EF0-8B46-8A55732A01DB}" presName="hierRoot3" presStyleCnt="0">
        <dgm:presLayoutVars>
          <dgm:hierBranch val="init"/>
        </dgm:presLayoutVars>
      </dgm:prSet>
      <dgm:spPr/>
    </dgm:pt>
    <dgm:pt modelId="{7D64E346-19D6-43D1-B8C4-4198DD72F6E2}" type="pres">
      <dgm:prSet presAssocID="{6136B72F-617B-4EF0-8B46-8A55732A01DB}" presName="rootComposite3" presStyleCnt="0"/>
      <dgm:spPr/>
    </dgm:pt>
    <dgm:pt modelId="{9E42DA92-2E79-4E55-B279-16B97CF065BA}" type="pres">
      <dgm:prSet presAssocID="{6136B72F-617B-4EF0-8B46-8A55732A01DB}" presName="rootText3" presStyleLbl="asst1" presStyleIdx="14" presStyleCnt="22">
        <dgm:presLayoutVars>
          <dgm:chPref val="3"/>
        </dgm:presLayoutVars>
      </dgm:prSet>
      <dgm:spPr/>
      <dgm:t>
        <a:bodyPr/>
        <a:lstStyle/>
        <a:p>
          <a:endParaRPr lang="en-US"/>
        </a:p>
      </dgm:t>
    </dgm:pt>
    <dgm:pt modelId="{D706635A-20FC-4D82-A0BE-61FDF897BF5D}" type="pres">
      <dgm:prSet presAssocID="{6136B72F-617B-4EF0-8B46-8A55732A01DB}" presName="rootConnector3" presStyleLbl="asst1" presStyleIdx="14" presStyleCnt="22"/>
      <dgm:spPr/>
      <dgm:t>
        <a:bodyPr/>
        <a:lstStyle/>
        <a:p>
          <a:endParaRPr lang="en-US"/>
        </a:p>
      </dgm:t>
    </dgm:pt>
    <dgm:pt modelId="{0AF14D80-C81E-4A1E-9002-6473DD39226C}" type="pres">
      <dgm:prSet presAssocID="{6136B72F-617B-4EF0-8B46-8A55732A01DB}" presName="hierChild6" presStyleCnt="0"/>
      <dgm:spPr/>
    </dgm:pt>
    <dgm:pt modelId="{9BE77024-EDA8-449D-97C7-3B67D7CBF142}" type="pres">
      <dgm:prSet presAssocID="{6136B72F-617B-4EF0-8B46-8A55732A01DB}" presName="hierChild7" presStyleCnt="0"/>
      <dgm:spPr/>
    </dgm:pt>
    <dgm:pt modelId="{743942A7-3D04-4AC5-A69C-278AC01EB6FD}" type="pres">
      <dgm:prSet presAssocID="{E0C92F1B-CC86-4720-81BB-B9801D8669EB}" presName="Name111" presStyleLbl="parChTrans1D3" presStyleIdx="13" presStyleCnt="20"/>
      <dgm:spPr/>
      <dgm:t>
        <a:bodyPr/>
        <a:lstStyle/>
        <a:p>
          <a:endParaRPr lang="en-US"/>
        </a:p>
      </dgm:t>
    </dgm:pt>
    <dgm:pt modelId="{FDD91FF1-E517-4969-9A3D-44B08C128B51}" type="pres">
      <dgm:prSet presAssocID="{40B432A1-F0B8-4A6E-BC21-43A6BF2CC69A}" presName="hierRoot3" presStyleCnt="0">
        <dgm:presLayoutVars>
          <dgm:hierBranch val="init"/>
        </dgm:presLayoutVars>
      </dgm:prSet>
      <dgm:spPr/>
    </dgm:pt>
    <dgm:pt modelId="{192C9056-BE58-46F1-A9BB-4EB0615B4A1C}" type="pres">
      <dgm:prSet presAssocID="{40B432A1-F0B8-4A6E-BC21-43A6BF2CC69A}" presName="rootComposite3" presStyleCnt="0"/>
      <dgm:spPr/>
    </dgm:pt>
    <dgm:pt modelId="{90FFCF3D-8B1C-442F-B538-FEC47C886C0F}" type="pres">
      <dgm:prSet presAssocID="{40B432A1-F0B8-4A6E-BC21-43A6BF2CC69A}" presName="rootText3" presStyleLbl="asst1" presStyleIdx="15" presStyleCnt="22">
        <dgm:presLayoutVars>
          <dgm:chPref val="3"/>
        </dgm:presLayoutVars>
      </dgm:prSet>
      <dgm:spPr/>
      <dgm:t>
        <a:bodyPr/>
        <a:lstStyle/>
        <a:p>
          <a:endParaRPr lang="en-US"/>
        </a:p>
      </dgm:t>
    </dgm:pt>
    <dgm:pt modelId="{A735834D-8142-4245-B71C-8DD97CE68D58}" type="pres">
      <dgm:prSet presAssocID="{40B432A1-F0B8-4A6E-BC21-43A6BF2CC69A}" presName="rootConnector3" presStyleLbl="asst1" presStyleIdx="15" presStyleCnt="22"/>
      <dgm:spPr/>
      <dgm:t>
        <a:bodyPr/>
        <a:lstStyle/>
        <a:p>
          <a:endParaRPr lang="en-US"/>
        </a:p>
      </dgm:t>
    </dgm:pt>
    <dgm:pt modelId="{F43D31F5-14C7-4761-AA49-1243C28549B1}" type="pres">
      <dgm:prSet presAssocID="{40B432A1-F0B8-4A6E-BC21-43A6BF2CC69A}" presName="hierChild6" presStyleCnt="0"/>
      <dgm:spPr/>
    </dgm:pt>
    <dgm:pt modelId="{B1FDFC0E-BA9D-4261-BE99-53EA85627DFC}" type="pres">
      <dgm:prSet presAssocID="{40B432A1-F0B8-4A6E-BC21-43A6BF2CC69A}" presName="hierChild7" presStyleCnt="0"/>
      <dgm:spPr/>
    </dgm:pt>
    <dgm:pt modelId="{BCF04B9E-88C9-4802-AFF5-5C99E57375BC}" type="pres">
      <dgm:prSet presAssocID="{0AB24023-EEBA-4541-A53F-F50B6D8A32B1}" presName="Name111" presStyleLbl="parChTrans1D3" presStyleIdx="14" presStyleCnt="20"/>
      <dgm:spPr/>
      <dgm:t>
        <a:bodyPr/>
        <a:lstStyle/>
        <a:p>
          <a:endParaRPr lang="en-US"/>
        </a:p>
      </dgm:t>
    </dgm:pt>
    <dgm:pt modelId="{606BE276-E076-414C-A674-A14FB5A5E331}" type="pres">
      <dgm:prSet presAssocID="{20ACA793-D282-4C9A-A834-2A87D3089172}" presName="hierRoot3" presStyleCnt="0">
        <dgm:presLayoutVars>
          <dgm:hierBranch val="init"/>
        </dgm:presLayoutVars>
      </dgm:prSet>
      <dgm:spPr/>
    </dgm:pt>
    <dgm:pt modelId="{47A4947C-A865-4709-808A-DD0AF69B6C25}" type="pres">
      <dgm:prSet presAssocID="{20ACA793-D282-4C9A-A834-2A87D3089172}" presName="rootComposite3" presStyleCnt="0"/>
      <dgm:spPr/>
    </dgm:pt>
    <dgm:pt modelId="{10B57FAF-3FB1-4B1A-ADE5-AB9E19FD640A}" type="pres">
      <dgm:prSet presAssocID="{20ACA793-D282-4C9A-A834-2A87D3089172}" presName="rootText3" presStyleLbl="asst1" presStyleIdx="16" presStyleCnt="22">
        <dgm:presLayoutVars>
          <dgm:chPref val="3"/>
        </dgm:presLayoutVars>
      </dgm:prSet>
      <dgm:spPr/>
      <dgm:t>
        <a:bodyPr/>
        <a:lstStyle/>
        <a:p>
          <a:endParaRPr lang="en-US"/>
        </a:p>
      </dgm:t>
    </dgm:pt>
    <dgm:pt modelId="{EE0ED142-9EFE-4AD0-A4A5-74BB97193C46}" type="pres">
      <dgm:prSet presAssocID="{20ACA793-D282-4C9A-A834-2A87D3089172}" presName="rootConnector3" presStyleLbl="asst1" presStyleIdx="16" presStyleCnt="22"/>
      <dgm:spPr/>
      <dgm:t>
        <a:bodyPr/>
        <a:lstStyle/>
        <a:p>
          <a:endParaRPr lang="en-US"/>
        </a:p>
      </dgm:t>
    </dgm:pt>
    <dgm:pt modelId="{A2F31724-C460-41EF-9BEF-7C9665E1EDBB}" type="pres">
      <dgm:prSet presAssocID="{20ACA793-D282-4C9A-A834-2A87D3089172}" presName="hierChild6" presStyleCnt="0"/>
      <dgm:spPr/>
    </dgm:pt>
    <dgm:pt modelId="{C297AC62-F82B-46AB-A1BC-C6589CC68D4D}" type="pres">
      <dgm:prSet presAssocID="{20ACA793-D282-4C9A-A834-2A87D3089172}" presName="hierChild7" presStyleCnt="0"/>
      <dgm:spPr/>
    </dgm:pt>
    <dgm:pt modelId="{232D5A1D-B368-4210-B7FE-98E202E69317}" type="pres">
      <dgm:prSet presAssocID="{C61C5C46-E5C7-45F8-848E-8CFA4DA495FF}" presName="Name111" presStyleLbl="parChTrans1D3" presStyleIdx="15" presStyleCnt="20"/>
      <dgm:spPr/>
      <dgm:t>
        <a:bodyPr/>
        <a:lstStyle/>
        <a:p>
          <a:endParaRPr lang="en-US"/>
        </a:p>
      </dgm:t>
    </dgm:pt>
    <dgm:pt modelId="{87E380F5-1CD3-4100-B92C-C5260B862C8D}" type="pres">
      <dgm:prSet presAssocID="{98ADD653-CB19-45F0-8B6B-B340715C4AD3}" presName="hierRoot3" presStyleCnt="0">
        <dgm:presLayoutVars>
          <dgm:hierBranch val="init"/>
        </dgm:presLayoutVars>
      </dgm:prSet>
      <dgm:spPr/>
    </dgm:pt>
    <dgm:pt modelId="{ECAB5704-A9AB-42A3-A1DC-46BBF9A46B58}" type="pres">
      <dgm:prSet presAssocID="{98ADD653-CB19-45F0-8B6B-B340715C4AD3}" presName="rootComposite3" presStyleCnt="0"/>
      <dgm:spPr/>
    </dgm:pt>
    <dgm:pt modelId="{DCA85ECC-4050-4CEE-BD47-B320267A7FE1}" type="pres">
      <dgm:prSet presAssocID="{98ADD653-CB19-45F0-8B6B-B340715C4AD3}" presName="rootText3" presStyleLbl="asst1" presStyleIdx="17" presStyleCnt="22">
        <dgm:presLayoutVars>
          <dgm:chPref val="3"/>
        </dgm:presLayoutVars>
      </dgm:prSet>
      <dgm:spPr/>
      <dgm:t>
        <a:bodyPr/>
        <a:lstStyle/>
        <a:p>
          <a:endParaRPr lang="en-US"/>
        </a:p>
      </dgm:t>
    </dgm:pt>
    <dgm:pt modelId="{D4525653-A48A-4CB5-9FFF-655CE16B9CE3}" type="pres">
      <dgm:prSet presAssocID="{98ADD653-CB19-45F0-8B6B-B340715C4AD3}" presName="rootConnector3" presStyleLbl="asst1" presStyleIdx="17" presStyleCnt="22"/>
      <dgm:spPr/>
      <dgm:t>
        <a:bodyPr/>
        <a:lstStyle/>
        <a:p>
          <a:endParaRPr lang="en-US"/>
        </a:p>
      </dgm:t>
    </dgm:pt>
    <dgm:pt modelId="{28E6C2C8-58AE-41AB-A83C-54A1AA616452}" type="pres">
      <dgm:prSet presAssocID="{98ADD653-CB19-45F0-8B6B-B340715C4AD3}" presName="hierChild6" presStyleCnt="0"/>
      <dgm:spPr/>
    </dgm:pt>
    <dgm:pt modelId="{89DA680E-04D3-4426-AC56-2620E2FC0495}" type="pres">
      <dgm:prSet presAssocID="{98ADD653-CB19-45F0-8B6B-B340715C4AD3}" presName="hierChild7" presStyleCnt="0"/>
      <dgm:spPr/>
    </dgm:pt>
    <dgm:pt modelId="{5295511B-F428-4739-B307-7249B3B101EB}" type="pres">
      <dgm:prSet presAssocID="{4677B314-5763-4597-877C-68AF5CE608EF}" presName="Name111" presStyleLbl="parChTrans1D3" presStyleIdx="16" presStyleCnt="20"/>
      <dgm:spPr/>
      <dgm:t>
        <a:bodyPr/>
        <a:lstStyle/>
        <a:p>
          <a:endParaRPr lang="en-US"/>
        </a:p>
      </dgm:t>
    </dgm:pt>
    <dgm:pt modelId="{69381ABE-0793-4AD9-9D1D-3EDF09DC9D11}" type="pres">
      <dgm:prSet presAssocID="{0EAE8590-D917-48A1-BFA6-D12722FC4E25}" presName="hierRoot3" presStyleCnt="0">
        <dgm:presLayoutVars>
          <dgm:hierBranch val="init"/>
        </dgm:presLayoutVars>
      </dgm:prSet>
      <dgm:spPr/>
    </dgm:pt>
    <dgm:pt modelId="{8C7798B0-8BD9-4344-B1BC-E703375AB6B8}" type="pres">
      <dgm:prSet presAssocID="{0EAE8590-D917-48A1-BFA6-D12722FC4E25}" presName="rootComposite3" presStyleCnt="0"/>
      <dgm:spPr/>
    </dgm:pt>
    <dgm:pt modelId="{1E41372F-C913-4FEA-AC6C-C3F447CF0152}" type="pres">
      <dgm:prSet presAssocID="{0EAE8590-D917-48A1-BFA6-D12722FC4E25}" presName="rootText3" presStyleLbl="asst1" presStyleIdx="18" presStyleCnt="22">
        <dgm:presLayoutVars>
          <dgm:chPref val="3"/>
        </dgm:presLayoutVars>
      </dgm:prSet>
      <dgm:spPr/>
      <dgm:t>
        <a:bodyPr/>
        <a:lstStyle/>
        <a:p>
          <a:endParaRPr lang="en-US"/>
        </a:p>
      </dgm:t>
    </dgm:pt>
    <dgm:pt modelId="{AF065BF3-E306-40FE-8316-DC8AD2E8F2E6}" type="pres">
      <dgm:prSet presAssocID="{0EAE8590-D917-48A1-BFA6-D12722FC4E25}" presName="rootConnector3" presStyleLbl="asst1" presStyleIdx="18" presStyleCnt="22"/>
      <dgm:spPr/>
      <dgm:t>
        <a:bodyPr/>
        <a:lstStyle/>
        <a:p>
          <a:endParaRPr lang="en-US"/>
        </a:p>
      </dgm:t>
    </dgm:pt>
    <dgm:pt modelId="{DB40FF0A-40E7-4B7D-B9E6-9686D845202E}" type="pres">
      <dgm:prSet presAssocID="{0EAE8590-D917-48A1-BFA6-D12722FC4E25}" presName="hierChild6" presStyleCnt="0"/>
      <dgm:spPr/>
    </dgm:pt>
    <dgm:pt modelId="{E7E9E13F-C47C-4177-AD91-36E0A8DE2C47}" type="pres">
      <dgm:prSet presAssocID="{0EAE8590-D917-48A1-BFA6-D12722FC4E25}" presName="hierChild7" presStyleCnt="0"/>
      <dgm:spPr/>
    </dgm:pt>
    <dgm:pt modelId="{03576680-2AFC-430C-A08E-ADEADE1609E9}" type="pres">
      <dgm:prSet presAssocID="{D051A701-E26F-43AD-871B-1635FC269550}" presName="Name111" presStyleLbl="parChTrans1D3" presStyleIdx="17" presStyleCnt="20"/>
      <dgm:spPr/>
      <dgm:t>
        <a:bodyPr/>
        <a:lstStyle/>
        <a:p>
          <a:endParaRPr lang="en-US"/>
        </a:p>
      </dgm:t>
    </dgm:pt>
    <dgm:pt modelId="{2C85A1D8-5649-42E2-B945-1878F4B280DB}" type="pres">
      <dgm:prSet presAssocID="{397770D4-96A6-4A6A-AE80-721E9AB87FC4}" presName="hierRoot3" presStyleCnt="0">
        <dgm:presLayoutVars>
          <dgm:hierBranch val="init"/>
        </dgm:presLayoutVars>
      </dgm:prSet>
      <dgm:spPr/>
    </dgm:pt>
    <dgm:pt modelId="{3A6C3712-DA19-460A-8A74-E084C3D36D2B}" type="pres">
      <dgm:prSet presAssocID="{397770D4-96A6-4A6A-AE80-721E9AB87FC4}" presName="rootComposite3" presStyleCnt="0"/>
      <dgm:spPr/>
    </dgm:pt>
    <dgm:pt modelId="{A2CCBF9B-7816-4896-8EF2-D3F1DD0B3325}" type="pres">
      <dgm:prSet presAssocID="{397770D4-96A6-4A6A-AE80-721E9AB87FC4}" presName="rootText3" presStyleLbl="asst1" presStyleIdx="19" presStyleCnt="22" custLinFactNeighborX="-7748" custLinFactNeighborY="-4165">
        <dgm:presLayoutVars>
          <dgm:chPref val="3"/>
        </dgm:presLayoutVars>
      </dgm:prSet>
      <dgm:spPr/>
      <dgm:t>
        <a:bodyPr/>
        <a:lstStyle/>
        <a:p>
          <a:endParaRPr lang="en-US"/>
        </a:p>
      </dgm:t>
    </dgm:pt>
    <dgm:pt modelId="{602851FC-FFC5-4438-AE54-477F0B22B093}" type="pres">
      <dgm:prSet presAssocID="{397770D4-96A6-4A6A-AE80-721E9AB87FC4}" presName="rootConnector3" presStyleLbl="asst1" presStyleIdx="19" presStyleCnt="22"/>
      <dgm:spPr/>
      <dgm:t>
        <a:bodyPr/>
        <a:lstStyle/>
        <a:p>
          <a:endParaRPr lang="en-US"/>
        </a:p>
      </dgm:t>
    </dgm:pt>
    <dgm:pt modelId="{A7A75520-7EA8-4C56-A747-A803ABBCAA3C}" type="pres">
      <dgm:prSet presAssocID="{397770D4-96A6-4A6A-AE80-721E9AB87FC4}" presName="hierChild6" presStyleCnt="0"/>
      <dgm:spPr/>
    </dgm:pt>
    <dgm:pt modelId="{4B0EE92F-B292-44CE-AC0A-8E2C8CE48BD2}" type="pres">
      <dgm:prSet presAssocID="{397770D4-96A6-4A6A-AE80-721E9AB87FC4}" presName="hierChild7" presStyleCnt="0"/>
      <dgm:spPr/>
    </dgm:pt>
    <dgm:pt modelId="{BF29DBC7-E2AB-4184-BD81-487B2B884C5D}" type="pres">
      <dgm:prSet presAssocID="{77E108A5-021B-457E-A02B-C54400ADB169}" presName="Name111" presStyleLbl="parChTrans1D3" presStyleIdx="18" presStyleCnt="20"/>
      <dgm:spPr/>
      <dgm:t>
        <a:bodyPr/>
        <a:lstStyle/>
        <a:p>
          <a:endParaRPr lang="en-US"/>
        </a:p>
      </dgm:t>
    </dgm:pt>
    <dgm:pt modelId="{8B1F3F39-676C-4F30-9C19-8DC3E879A6A1}" type="pres">
      <dgm:prSet presAssocID="{8516728D-C01D-459B-A168-4259E571ED05}" presName="hierRoot3" presStyleCnt="0">
        <dgm:presLayoutVars>
          <dgm:hierBranch val="init"/>
        </dgm:presLayoutVars>
      </dgm:prSet>
      <dgm:spPr/>
    </dgm:pt>
    <dgm:pt modelId="{AA0616B4-482E-4333-AD87-15CDD1455F7C}" type="pres">
      <dgm:prSet presAssocID="{8516728D-C01D-459B-A168-4259E571ED05}" presName="rootComposite3" presStyleCnt="0"/>
      <dgm:spPr/>
    </dgm:pt>
    <dgm:pt modelId="{F4C6A300-B110-422D-8D1E-2481853FF196}" type="pres">
      <dgm:prSet presAssocID="{8516728D-C01D-459B-A168-4259E571ED05}" presName="rootText3" presStyleLbl="asst1" presStyleIdx="20" presStyleCnt="22">
        <dgm:presLayoutVars>
          <dgm:chPref val="3"/>
        </dgm:presLayoutVars>
      </dgm:prSet>
      <dgm:spPr/>
      <dgm:t>
        <a:bodyPr/>
        <a:lstStyle/>
        <a:p>
          <a:endParaRPr lang="en-US"/>
        </a:p>
      </dgm:t>
    </dgm:pt>
    <dgm:pt modelId="{BE831983-1BE1-4EA9-9273-AAB876C2C8B3}" type="pres">
      <dgm:prSet presAssocID="{8516728D-C01D-459B-A168-4259E571ED05}" presName="rootConnector3" presStyleLbl="asst1" presStyleIdx="20" presStyleCnt="22"/>
      <dgm:spPr/>
      <dgm:t>
        <a:bodyPr/>
        <a:lstStyle/>
        <a:p>
          <a:endParaRPr lang="en-US"/>
        </a:p>
      </dgm:t>
    </dgm:pt>
    <dgm:pt modelId="{29858151-2E58-4AB7-B12A-13566FDAD8CF}" type="pres">
      <dgm:prSet presAssocID="{8516728D-C01D-459B-A168-4259E571ED05}" presName="hierChild6" presStyleCnt="0"/>
      <dgm:spPr/>
    </dgm:pt>
    <dgm:pt modelId="{C8DBDDF6-3590-4528-B394-4F6AB1DDD5D3}" type="pres">
      <dgm:prSet presAssocID="{8516728D-C01D-459B-A168-4259E571ED05}" presName="hierChild7" presStyleCnt="0"/>
      <dgm:spPr/>
    </dgm:pt>
    <dgm:pt modelId="{9B6C0C92-5F89-45EC-B159-6FABE9164457}" type="pres">
      <dgm:prSet presAssocID="{8DEB8F8B-A394-41B6-91A3-2D78D5488E97}" presName="Name111" presStyleLbl="parChTrans1D3" presStyleIdx="19" presStyleCnt="20"/>
      <dgm:spPr/>
      <dgm:t>
        <a:bodyPr/>
        <a:lstStyle/>
        <a:p>
          <a:endParaRPr lang="en-US"/>
        </a:p>
      </dgm:t>
    </dgm:pt>
    <dgm:pt modelId="{D54F4890-09A5-48FA-B9C0-C8F63E5A7C7E}" type="pres">
      <dgm:prSet presAssocID="{88A106A9-8678-4E1C-86E7-A7C2501CBF5C}" presName="hierRoot3" presStyleCnt="0">
        <dgm:presLayoutVars>
          <dgm:hierBranch val="init"/>
        </dgm:presLayoutVars>
      </dgm:prSet>
      <dgm:spPr/>
    </dgm:pt>
    <dgm:pt modelId="{F9298A5D-0CD1-479B-AD5A-9FB323B7C7E6}" type="pres">
      <dgm:prSet presAssocID="{88A106A9-8678-4E1C-86E7-A7C2501CBF5C}" presName="rootComposite3" presStyleCnt="0"/>
      <dgm:spPr/>
    </dgm:pt>
    <dgm:pt modelId="{B5EAE136-08B0-47C9-9A54-2630E13E939D}" type="pres">
      <dgm:prSet presAssocID="{88A106A9-8678-4E1C-86E7-A7C2501CBF5C}" presName="rootText3" presStyleLbl="asst1" presStyleIdx="21" presStyleCnt="22">
        <dgm:presLayoutVars>
          <dgm:chPref val="3"/>
        </dgm:presLayoutVars>
      </dgm:prSet>
      <dgm:spPr/>
      <dgm:t>
        <a:bodyPr/>
        <a:lstStyle/>
        <a:p>
          <a:endParaRPr lang="en-US"/>
        </a:p>
      </dgm:t>
    </dgm:pt>
    <dgm:pt modelId="{58BA47FB-657C-40F3-B117-5F3312E55223}" type="pres">
      <dgm:prSet presAssocID="{88A106A9-8678-4E1C-86E7-A7C2501CBF5C}" presName="rootConnector3" presStyleLbl="asst1" presStyleIdx="21" presStyleCnt="22"/>
      <dgm:spPr/>
      <dgm:t>
        <a:bodyPr/>
        <a:lstStyle/>
        <a:p>
          <a:endParaRPr lang="en-US"/>
        </a:p>
      </dgm:t>
    </dgm:pt>
    <dgm:pt modelId="{6FE793B5-6BF2-4564-8FDF-2FFBFE43140F}" type="pres">
      <dgm:prSet presAssocID="{88A106A9-8678-4E1C-86E7-A7C2501CBF5C}" presName="hierChild6" presStyleCnt="0"/>
      <dgm:spPr/>
    </dgm:pt>
    <dgm:pt modelId="{C67F7011-AE38-40BB-93D3-73949423B1D8}" type="pres">
      <dgm:prSet presAssocID="{88A106A9-8678-4E1C-86E7-A7C2501CBF5C}" presName="hierChild7" presStyleCnt="0"/>
      <dgm:spPr/>
    </dgm:pt>
  </dgm:ptLst>
  <dgm:cxnLst>
    <dgm:cxn modelId="{5222E53F-EB3B-4403-A18B-1051EC360141}" srcId="{5C84507D-360E-41A3-9F43-9A9C00B3ACCA}" destId="{A3EA0DB6-B946-42D5-997A-6F5718AA379B}" srcOrd="1" destOrd="0" parTransId="{4F4140A6-6A11-4209-8A7E-B00BAB7E9196}" sibTransId="{07455380-4CAA-4C06-B07D-8229FC6C1766}"/>
    <dgm:cxn modelId="{DE415E91-27F0-4C16-91C4-1AE6FEEF1763}" type="presOf" srcId="{6136B72F-617B-4EF0-8B46-8A55732A01DB}" destId="{D706635A-20FC-4D82-A0BE-61FDF897BF5D}" srcOrd="1" destOrd="0" presId="urn:microsoft.com/office/officeart/2005/8/layout/orgChart1"/>
    <dgm:cxn modelId="{8EC8F71F-0D83-4772-AA53-02DE4FAAAF9D}" type="presOf" srcId="{98ADD653-CB19-45F0-8B6B-B340715C4AD3}" destId="{DCA85ECC-4050-4CEE-BD47-B320267A7FE1}" srcOrd="0" destOrd="0" presId="urn:microsoft.com/office/officeart/2005/8/layout/orgChart1"/>
    <dgm:cxn modelId="{0BF920DE-07C2-4B9F-A39C-E76DAEDCD3D9}" type="presOf" srcId="{4677B314-5763-4597-877C-68AF5CE608EF}" destId="{5295511B-F428-4739-B307-7249B3B101EB}" srcOrd="0" destOrd="0" presId="urn:microsoft.com/office/officeart/2005/8/layout/orgChart1"/>
    <dgm:cxn modelId="{9873D0C9-3CBF-48B4-988A-AC80D35DDC32}" type="presOf" srcId="{2B27B227-4351-42ED-9A2C-9752D76F7855}" destId="{7BCEBA31-E9AC-4461-B2F3-E72F58631F00}" srcOrd="0" destOrd="0" presId="urn:microsoft.com/office/officeart/2005/8/layout/orgChart1"/>
    <dgm:cxn modelId="{8C3C04D6-9793-44BE-A31F-56771777D031}" type="presOf" srcId="{0AB24023-EEBA-4541-A53F-F50B6D8A32B1}" destId="{BCF04B9E-88C9-4802-AFF5-5C99E57375BC}" srcOrd="0" destOrd="0" presId="urn:microsoft.com/office/officeart/2005/8/layout/orgChart1"/>
    <dgm:cxn modelId="{8AE76AD9-EC2D-416B-A4ED-7C9677613AD7}" srcId="{5C84507D-360E-41A3-9F43-9A9C00B3ACCA}" destId="{6136B72F-617B-4EF0-8B46-8A55732A01DB}" srcOrd="2" destOrd="0" parTransId="{1E0D6369-3F64-47CE-B3D1-074A2E7F6405}" sibTransId="{38F65680-CBD4-4187-B6D3-C65A0B0AFA2E}"/>
    <dgm:cxn modelId="{3056944F-E1CE-4602-9489-D2F237B0195E}" type="presOf" srcId="{397770D4-96A6-4A6A-AE80-721E9AB87FC4}" destId="{A2CCBF9B-7816-4896-8EF2-D3F1DD0B3325}" srcOrd="0" destOrd="0" presId="urn:microsoft.com/office/officeart/2005/8/layout/orgChart1"/>
    <dgm:cxn modelId="{95540DD2-1FC8-4B43-93FF-7391CEEAAA5D}" srcId="{5C84507D-360E-41A3-9F43-9A9C00B3ACCA}" destId="{40B432A1-F0B8-4A6E-BC21-43A6BF2CC69A}" srcOrd="3" destOrd="0" parTransId="{E0C92F1B-CC86-4720-81BB-B9801D8669EB}" sibTransId="{EC44EB5F-EC58-4742-B95A-4E846BEA2008}"/>
    <dgm:cxn modelId="{46235869-BF66-496B-B129-348470C0213B}" type="presOf" srcId="{4FE3EFBC-FC3C-4F35-8EE7-C9D19AD1EA1C}" destId="{C0C19FEB-8556-4AC6-AA7D-2AB2F6CFFB31}" srcOrd="1" destOrd="0" presId="urn:microsoft.com/office/officeart/2005/8/layout/orgChart1"/>
    <dgm:cxn modelId="{5C12DD7F-8C5D-4180-8182-222B8B33491B}" type="presOf" srcId="{22D946E7-1612-4C92-83F8-80C2CD599BFE}" destId="{3775D62E-CFB0-4B34-865F-7B7E883A4EB7}" srcOrd="1" destOrd="0" presId="urn:microsoft.com/office/officeart/2005/8/layout/orgChart1"/>
    <dgm:cxn modelId="{805FBE14-AD9B-43AE-8F6B-8D165BB08527}" srcId="{5C84507D-360E-41A3-9F43-9A9C00B3ACCA}" destId="{20ACA793-D282-4C9A-A834-2A87D3089172}" srcOrd="4" destOrd="0" parTransId="{0AB24023-EEBA-4541-A53F-F50B6D8A32B1}" sibTransId="{61973EC8-E888-4A92-9002-12C4BAB0FE8C}"/>
    <dgm:cxn modelId="{7DA14F41-DED7-4902-A0B7-0E84A81A46D1}" type="presOf" srcId="{8E589C4D-B241-4DFE-9A26-E19FCCB6FE67}" destId="{2ECEFA1F-FD18-4DD2-A83F-7944964FAF18}" srcOrd="1" destOrd="0" presId="urn:microsoft.com/office/officeart/2005/8/layout/orgChart1"/>
    <dgm:cxn modelId="{A7F4D163-134B-414F-8027-C8BCC41757C1}" type="presOf" srcId="{40B432A1-F0B8-4A6E-BC21-43A6BF2CC69A}" destId="{A735834D-8142-4245-B71C-8DD97CE68D58}" srcOrd="1" destOrd="0" presId="urn:microsoft.com/office/officeart/2005/8/layout/orgChart1"/>
    <dgm:cxn modelId="{1AD1C6C0-1F89-4859-AB89-8FAC94904B11}" type="presOf" srcId="{6136B72F-617B-4EF0-8B46-8A55732A01DB}" destId="{9E42DA92-2E79-4E55-B279-16B97CF065BA}" srcOrd="0" destOrd="0" presId="urn:microsoft.com/office/officeart/2005/8/layout/orgChart1"/>
    <dgm:cxn modelId="{4133FB97-29D4-452F-A46D-8E88C8E877D6}" type="presOf" srcId="{98ADD653-CB19-45F0-8B6B-B340715C4AD3}" destId="{D4525653-A48A-4CB5-9FFF-655CE16B9CE3}" srcOrd="1" destOrd="0" presId="urn:microsoft.com/office/officeart/2005/8/layout/orgChart1"/>
    <dgm:cxn modelId="{E33A24DD-372A-4018-A609-7B7AB5782256}" type="presOf" srcId="{DAF7236C-B564-408A-93B5-AF6288DD582A}" destId="{ECDFDCC2-CD65-4B4C-87CC-1B9DB20A3F4F}" srcOrd="0" destOrd="0" presId="urn:microsoft.com/office/officeart/2005/8/layout/orgChart1"/>
    <dgm:cxn modelId="{18302E57-5ABE-4250-B675-A55D95B1884B}" type="presOf" srcId="{21A683A5-4382-40E8-8027-3350A849BAA0}" destId="{0396E5C3-C552-4397-B0D5-59E25A8D6365}" srcOrd="1" destOrd="0" presId="urn:microsoft.com/office/officeart/2005/8/layout/orgChart1"/>
    <dgm:cxn modelId="{5E41A2D5-C9C9-44D8-87E2-7DFFF1E78A60}" type="presOf" srcId="{2A2DA858-18FE-4DB7-856C-3D7F4BB49C8A}" destId="{B8312EA7-06FE-4C67-AFE2-482E99E0310E}" srcOrd="0" destOrd="0" presId="urn:microsoft.com/office/officeart/2005/8/layout/orgChart1"/>
    <dgm:cxn modelId="{EF56404D-6039-41B9-BCDD-60F6FA20FC41}" type="presOf" srcId="{C61C5C46-E5C7-45F8-848E-8CFA4DA495FF}" destId="{232D5A1D-B368-4210-B7FE-98E202E69317}" srcOrd="0" destOrd="0" presId="urn:microsoft.com/office/officeart/2005/8/layout/orgChart1"/>
    <dgm:cxn modelId="{A6000F60-D992-47EF-8087-36BC7B6F2D53}" type="presOf" srcId="{1E0D6369-3F64-47CE-B3D1-074A2E7F6405}" destId="{6ABC3C98-4616-4B5F-ABDE-48945A9A910B}" srcOrd="0" destOrd="0" presId="urn:microsoft.com/office/officeart/2005/8/layout/orgChart1"/>
    <dgm:cxn modelId="{40F6CB78-4F60-42E6-8E93-858A21BCD91D}" type="presOf" srcId="{21A683A5-4382-40E8-8027-3350A849BAA0}" destId="{5F1E3D91-DE56-4695-8135-48E655444757}" srcOrd="0" destOrd="0" presId="urn:microsoft.com/office/officeart/2005/8/layout/orgChart1"/>
    <dgm:cxn modelId="{97DFFE76-77C3-4710-B9C5-62197AB2943E}" type="presOf" srcId="{2A2DA858-18FE-4DB7-856C-3D7F4BB49C8A}" destId="{DCA63413-7875-4799-A9A1-6EB0394FA526}" srcOrd="1" destOrd="0" presId="urn:microsoft.com/office/officeart/2005/8/layout/orgChart1"/>
    <dgm:cxn modelId="{816C2F74-D29D-4011-ACCD-ED2D6A0ACE0F}" srcId="{907FED15-3482-4B64-8F7D-A1176C71BBFF}" destId="{2A2DA858-18FE-4DB7-856C-3D7F4BB49C8A}" srcOrd="0" destOrd="0" parTransId="{16EB93AD-A427-432E-A0AF-E862785F8715}" sibTransId="{FCEADB04-458E-46A5-9BE7-8795F2B76D95}"/>
    <dgm:cxn modelId="{3F699FBD-E3DB-4B8F-A6A4-68903DBC627E}" type="presOf" srcId="{2FBE8ED5-24D0-49DF-B771-DEB4078A71D3}" destId="{30A7D748-1E5A-4B57-8EFA-FAD894A3243A}" srcOrd="0" destOrd="0" presId="urn:microsoft.com/office/officeart/2005/8/layout/orgChart1"/>
    <dgm:cxn modelId="{B73C5060-D7F8-4487-B5D0-1BCE1331EBDB}" type="presOf" srcId="{88A106A9-8678-4E1C-86E7-A7C2501CBF5C}" destId="{58BA47FB-657C-40F3-B117-5F3312E55223}" srcOrd="1" destOrd="0" presId="urn:microsoft.com/office/officeart/2005/8/layout/orgChart1"/>
    <dgm:cxn modelId="{EF085F5E-BEE3-441F-B414-D7CA010274EC}" type="presOf" srcId="{CA18DEE6-D3C3-4B73-BA0D-66A4914443EA}" destId="{BBD9A8C0-940C-420A-9F45-CCB8644AD86C}" srcOrd="0" destOrd="0" presId="urn:microsoft.com/office/officeart/2005/8/layout/orgChart1"/>
    <dgm:cxn modelId="{F44EA563-F9E9-4F56-9DA4-C3BD5AEF46D8}" type="presOf" srcId="{C64DECF9-20C0-41BE-A90F-479DF150F2C7}" destId="{461B8507-9C39-4500-8624-75DE61582FB7}" srcOrd="0" destOrd="0" presId="urn:microsoft.com/office/officeart/2005/8/layout/orgChart1"/>
    <dgm:cxn modelId="{514EBF5F-F16F-4FCD-AD36-37C970B69335}" srcId="{2A2DA858-18FE-4DB7-856C-3D7F4BB49C8A}" destId="{8C76D00D-DDB1-4BD1-98B0-071E96B8761B}" srcOrd="1" destOrd="0" parTransId="{2B27B227-4351-42ED-9A2C-9752D76F7855}" sibTransId="{15C98AF3-F594-4CF6-B1EF-4D607E10D5E6}"/>
    <dgm:cxn modelId="{D81D07EC-FAB7-4F69-AEFA-E7EB0580E093}" type="presOf" srcId="{DF1B6A89-4B9E-4E1F-81DB-770D4E0D6D3F}" destId="{2260A8E8-2612-4E19-B93C-EFE63B6F9D2D}" srcOrd="0" destOrd="0" presId="urn:microsoft.com/office/officeart/2005/8/layout/orgChart1"/>
    <dgm:cxn modelId="{20F610B6-CE10-42E3-814E-D32A37034762}" type="presOf" srcId="{7E4B8BB4-191C-46C5-880F-7108972582CE}" destId="{DFE3E976-78A6-42B5-B9C5-C17D8114017D}" srcOrd="0" destOrd="0" presId="urn:microsoft.com/office/officeart/2005/8/layout/orgChart1"/>
    <dgm:cxn modelId="{2F2377D5-E0CC-43E1-A12C-F7B2C2F9F81D}" type="presOf" srcId="{20ACA793-D282-4C9A-A834-2A87D3089172}" destId="{EE0ED142-9EFE-4AD0-A4A5-74BB97193C46}" srcOrd="1" destOrd="0" presId="urn:microsoft.com/office/officeart/2005/8/layout/orgChart1"/>
    <dgm:cxn modelId="{06363ECD-2835-4038-92DA-63BD5E9085CE}" srcId="{2A2DA858-18FE-4DB7-856C-3D7F4BB49C8A}" destId="{4FE3EFBC-FC3C-4F35-8EE7-C9D19AD1EA1C}" srcOrd="9" destOrd="0" parTransId="{A81D8F9B-8AAF-4C34-9C13-7D9653B0C445}" sibTransId="{98EC5165-B066-4ED8-B5F5-9D4D3FED21EF}"/>
    <dgm:cxn modelId="{49A274A5-3434-4719-BFB2-55F2AE966059}" type="presOf" srcId="{F01996BF-41B9-487C-A902-114B8FBECEA5}" destId="{D82939D9-2E24-4AA1-87F4-A55E88AEECBA}" srcOrd="1" destOrd="0" presId="urn:microsoft.com/office/officeart/2005/8/layout/orgChart1"/>
    <dgm:cxn modelId="{42893088-9C5F-4ADB-AE09-A2103133EA6D}" type="presOf" srcId="{EC6AE372-1A8E-4224-A44D-0C4BCD7B9D06}" destId="{521B9B3C-6D06-417A-8825-4BDFBF883350}" srcOrd="0" destOrd="0" presId="urn:microsoft.com/office/officeart/2005/8/layout/orgChart1"/>
    <dgm:cxn modelId="{D6985F3A-943D-4056-A956-6721D16E47A9}" srcId="{5C84507D-360E-41A3-9F43-9A9C00B3ACCA}" destId="{88A106A9-8678-4E1C-86E7-A7C2501CBF5C}" srcOrd="9" destOrd="0" parTransId="{8DEB8F8B-A394-41B6-91A3-2D78D5488E97}" sibTransId="{FE91016A-C116-4690-A446-6AA8CDE5FDDC}"/>
    <dgm:cxn modelId="{BD975BF9-8A29-4BED-BCF0-1B2608BB2772}" type="presOf" srcId="{907FED15-3482-4B64-8F7D-A1176C71BBFF}" destId="{94D535A8-74D0-4CA7-870E-4689D48DC5BD}" srcOrd="1" destOrd="0" presId="urn:microsoft.com/office/officeart/2005/8/layout/orgChart1"/>
    <dgm:cxn modelId="{674481EC-010D-46DC-A4CC-FA665A3933D7}" type="presOf" srcId="{93C4E79F-829A-492C-8644-657BEFCF4F95}" destId="{A2379E05-9FC6-48E5-80E0-1E5E4C3859EB}" srcOrd="0" destOrd="0" presId="urn:microsoft.com/office/officeart/2005/8/layout/orgChart1"/>
    <dgm:cxn modelId="{7D51D93B-F159-4878-871A-F7A55828F417}" srcId="{907FED15-3482-4B64-8F7D-A1176C71BBFF}" destId="{5C84507D-360E-41A3-9F43-9A9C00B3ACCA}" srcOrd="1" destOrd="0" parTransId="{A88F8D6F-F824-420C-99DD-D3E7CEE771B0}" sibTransId="{49BA7292-0D87-4F9D-981E-08DEA8E85405}"/>
    <dgm:cxn modelId="{2EFAD852-113B-4CB1-9B48-C18B173F8369}" type="presOf" srcId="{5C84507D-360E-41A3-9F43-9A9C00B3ACCA}" destId="{49AFAAD4-6819-4DDB-98BE-0191900EEF94}" srcOrd="1" destOrd="0" presId="urn:microsoft.com/office/officeart/2005/8/layout/orgChart1"/>
    <dgm:cxn modelId="{7F6445FC-1E1E-4BB5-9688-2467F2ECE4DE}" srcId="{2A2DA858-18FE-4DB7-856C-3D7F4BB49C8A}" destId="{21A683A5-4382-40E8-8027-3350A849BAA0}" srcOrd="8" destOrd="0" parTransId="{CA18DEE6-D3C3-4B73-BA0D-66A4914443EA}" sibTransId="{8DDBC701-BAA7-4267-B280-2400BC118BCF}"/>
    <dgm:cxn modelId="{D7EF401A-88E6-4826-AA0C-057C455E1BB8}" type="presOf" srcId="{88A106A9-8678-4E1C-86E7-A7C2501CBF5C}" destId="{B5EAE136-08B0-47C9-9A54-2630E13E939D}" srcOrd="0" destOrd="0" presId="urn:microsoft.com/office/officeart/2005/8/layout/orgChart1"/>
    <dgm:cxn modelId="{F3EEDE52-4973-4121-AB61-54AE292DA9D8}" type="presOf" srcId="{D051A701-E26F-43AD-871B-1635FC269550}" destId="{03576680-2AFC-430C-A08E-ADEADE1609E9}" srcOrd="0" destOrd="0" presId="urn:microsoft.com/office/officeart/2005/8/layout/orgChart1"/>
    <dgm:cxn modelId="{FF5C5A70-E61E-4F73-BF88-9A09BDAA0466}" type="presOf" srcId="{2DCF2A82-5CA3-449C-8F6D-319318BA2E20}" destId="{8E37ECE9-B49A-4866-AB3C-4070E2F598CF}" srcOrd="1" destOrd="0" presId="urn:microsoft.com/office/officeart/2005/8/layout/orgChart1"/>
    <dgm:cxn modelId="{8A1F71DB-60BA-43D9-B3CB-0D996B21F57F}" type="presOf" srcId="{8516728D-C01D-459B-A168-4259E571ED05}" destId="{BE831983-1BE1-4EA9-9273-AAB876C2C8B3}" srcOrd="1" destOrd="0" presId="urn:microsoft.com/office/officeart/2005/8/layout/orgChart1"/>
    <dgm:cxn modelId="{0650ABB8-099F-458C-9F4C-3649C00A4B1D}" type="presOf" srcId="{EA37B3C8-662A-4EBF-8C17-B9C1A5A88E51}" destId="{307D21CF-0832-4000-AD04-32055735C9D6}" srcOrd="1" destOrd="0" presId="urn:microsoft.com/office/officeart/2005/8/layout/orgChart1"/>
    <dgm:cxn modelId="{04DE2C50-CBF1-41E7-B8E7-DDADC923957E}" type="presOf" srcId="{E0C92F1B-CC86-4720-81BB-B9801D8669EB}" destId="{743942A7-3D04-4AC5-A69C-278AC01EB6FD}" srcOrd="0" destOrd="0" presId="urn:microsoft.com/office/officeart/2005/8/layout/orgChart1"/>
    <dgm:cxn modelId="{C798CC18-46CC-4068-8340-6AEC104CE5A7}" srcId="{5C84507D-360E-41A3-9F43-9A9C00B3ACCA}" destId="{397770D4-96A6-4A6A-AE80-721E9AB87FC4}" srcOrd="7" destOrd="0" parTransId="{D051A701-E26F-43AD-871B-1635FC269550}" sibTransId="{4F9A0EB9-F9B1-402D-BC92-D9B36F7BB2CC}"/>
    <dgm:cxn modelId="{75087DEA-00C3-464E-BD77-C0A43A8D524A}" type="presOf" srcId="{5C84507D-360E-41A3-9F43-9A9C00B3ACCA}" destId="{D2A22AAA-1374-49F4-8414-090E67DFD2B4}" srcOrd="0" destOrd="0" presId="urn:microsoft.com/office/officeart/2005/8/layout/orgChart1"/>
    <dgm:cxn modelId="{E1EEE87F-06C6-4329-8B6B-C8716405019D}" type="presOf" srcId="{2BED45F9-B745-43DA-A4C5-AE50FBE5E10B}" destId="{C2070D22-8A2B-46D9-9100-F7594E436E00}" srcOrd="0" destOrd="0" presId="urn:microsoft.com/office/officeart/2005/8/layout/orgChart1"/>
    <dgm:cxn modelId="{55A4B34E-1FBA-4B2F-B931-C0EE6B3604E7}" type="presOf" srcId="{63E6F50F-1AF8-40CC-8741-6F33882251D6}" destId="{909CC967-F9C8-4CB1-B798-076ADFE9479D}" srcOrd="0" destOrd="0" presId="urn:microsoft.com/office/officeart/2005/8/layout/orgChart1"/>
    <dgm:cxn modelId="{D5A16C29-0F32-4127-BBB1-04F0F095E272}" type="presOf" srcId="{A88F8D6F-F824-420C-99DD-D3E7CEE771B0}" destId="{1E45325C-64D8-49DA-AB92-27117439F3A3}" srcOrd="0" destOrd="0" presId="urn:microsoft.com/office/officeart/2005/8/layout/orgChart1"/>
    <dgm:cxn modelId="{EA9270E5-8C27-4CA8-8A85-7BC582B2920E}" srcId="{2A2DA858-18FE-4DB7-856C-3D7F4BB49C8A}" destId="{2BED45F9-B745-43DA-A4C5-AE50FBE5E10B}" srcOrd="6" destOrd="0" parTransId="{DAF7236C-B564-408A-93B5-AF6288DD582A}" sibTransId="{E0071457-8CB5-41A9-AF6B-119C0835EB42}"/>
    <dgm:cxn modelId="{37E950BD-30EC-4079-BB89-D6FCC5A2F2D7}" type="presOf" srcId="{8516728D-C01D-459B-A168-4259E571ED05}" destId="{F4C6A300-B110-422D-8D1E-2481853FF196}" srcOrd="0" destOrd="0" presId="urn:microsoft.com/office/officeart/2005/8/layout/orgChart1"/>
    <dgm:cxn modelId="{0D1627EC-D685-414F-811E-3F33652D94FC}" type="presOf" srcId="{2DCF2A82-5CA3-449C-8F6D-319318BA2E20}" destId="{148AEE34-4F2D-4326-B65A-194E47AF834A}" srcOrd="0" destOrd="0" presId="urn:microsoft.com/office/officeart/2005/8/layout/orgChart1"/>
    <dgm:cxn modelId="{BE7C11A7-C07E-4FBB-A3BD-7A60697B05A9}" type="presOf" srcId="{EA37B3C8-662A-4EBF-8C17-B9C1A5A88E51}" destId="{39D4F870-F20F-48C7-853C-6C6579C65447}" srcOrd="0" destOrd="0" presId="urn:microsoft.com/office/officeart/2005/8/layout/orgChart1"/>
    <dgm:cxn modelId="{6D2AB314-7BE9-4AB7-A023-864F4501662C}" type="presOf" srcId="{4F4140A6-6A11-4209-8A7E-B00BAB7E9196}" destId="{1AE62E30-22A6-44A9-BEED-DB3B519A4DA1}" srcOrd="0" destOrd="0" presId="urn:microsoft.com/office/officeart/2005/8/layout/orgChart1"/>
    <dgm:cxn modelId="{392BDBD2-5FC4-4B50-A505-DD55DBC3EE54}" type="presOf" srcId="{1FF30322-252D-4CA5-83B1-3C72703A2EF8}" destId="{0819976D-3D71-4F4A-A53B-1FEAB0A06C3A}" srcOrd="0" destOrd="0" presId="urn:microsoft.com/office/officeart/2005/8/layout/orgChart1"/>
    <dgm:cxn modelId="{DDBB5C0E-C9A7-427B-915D-A3A4C7973B0D}" type="presOf" srcId="{0EAE8590-D917-48A1-BFA6-D12722FC4E25}" destId="{AF065BF3-E306-40FE-8316-DC8AD2E8F2E6}" srcOrd="1" destOrd="0" presId="urn:microsoft.com/office/officeart/2005/8/layout/orgChart1"/>
    <dgm:cxn modelId="{2C1488CD-4946-4134-A4E4-0463537995F3}" srcId="{5C84507D-360E-41A3-9F43-9A9C00B3ACCA}" destId="{0EAE8590-D917-48A1-BFA6-D12722FC4E25}" srcOrd="6" destOrd="0" parTransId="{4677B314-5763-4597-877C-68AF5CE608EF}" sibTransId="{62E7DFFE-8A2A-4354-9358-2DC256233C33}"/>
    <dgm:cxn modelId="{1D49A191-D19E-41F0-9BFC-A242D1C1D017}" type="presOf" srcId="{8DEB8F8B-A394-41B6-91A3-2D78D5488E97}" destId="{9B6C0C92-5F89-45EC-B159-6FABE9164457}" srcOrd="0" destOrd="0" presId="urn:microsoft.com/office/officeart/2005/8/layout/orgChart1"/>
    <dgm:cxn modelId="{722F222B-B393-4447-A699-2EF4F5EF8C0D}" type="presOf" srcId="{65943BCE-32CD-4E6E-BC76-A3644EEBF7DE}" destId="{401B424C-18C9-410B-93CC-EADA95C2F1F3}" srcOrd="0" destOrd="0" presId="urn:microsoft.com/office/officeart/2005/8/layout/orgChart1"/>
    <dgm:cxn modelId="{A30EE453-F6FE-41AD-A068-790C8D75B4A9}" type="presOf" srcId="{40B432A1-F0B8-4A6E-BC21-43A6BF2CC69A}" destId="{90FFCF3D-8B1C-442F-B538-FEC47C886C0F}" srcOrd="0" destOrd="0" presId="urn:microsoft.com/office/officeart/2005/8/layout/orgChart1"/>
    <dgm:cxn modelId="{26016695-EE30-47D7-AE76-D3B44633A06E}" type="presOf" srcId="{4FE3EFBC-FC3C-4F35-8EE7-C9D19AD1EA1C}" destId="{D583C77D-2CC1-4A18-823B-7A75417838A3}" srcOrd="0" destOrd="0" presId="urn:microsoft.com/office/officeart/2005/8/layout/orgChart1"/>
    <dgm:cxn modelId="{321A920E-5BB6-48D8-8CC4-13D46E5DF742}" type="presOf" srcId="{8C76D00D-DDB1-4BD1-98B0-071E96B8761B}" destId="{D374084E-C2F6-4C96-8E10-7F26C234D7BF}" srcOrd="0" destOrd="0" presId="urn:microsoft.com/office/officeart/2005/8/layout/orgChart1"/>
    <dgm:cxn modelId="{44D33131-C385-4171-919F-A452BF1DEF96}" type="presOf" srcId="{22D946E7-1612-4C92-83F8-80C2CD599BFE}" destId="{39F7EA89-D1DC-4E03-BCE6-B0469398CF7A}" srcOrd="0" destOrd="0" presId="urn:microsoft.com/office/officeart/2005/8/layout/orgChart1"/>
    <dgm:cxn modelId="{F0F425D9-4089-433E-80D7-3F60B4582E58}" type="presOf" srcId="{397770D4-96A6-4A6A-AE80-721E9AB87FC4}" destId="{602851FC-FFC5-4438-AE54-477F0B22B093}" srcOrd="1" destOrd="0" presId="urn:microsoft.com/office/officeart/2005/8/layout/orgChart1"/>
    <dgm:cxn modelId="{0F5E3327-8449-4F93-8EE1-428AF1DFCC50}" type="presOf" srcId="{77E108A5-021B-457E-A02B-C54400ADB169}" destId="{BF29DBC7-E2AB-4184-BD81-487B2B884C5D}" srcOrd="0" destOrd="0" presId="urn:microsoft.com/office/officeart/2005/8/layout/orgChart1"/>
    <dgm:cxn modelId="{4AF3D3A3-74C2-436E-A5FB-E90F36C34FF8}" srcId="{2A2DA858-18FE-4DB7-856C-3D7F4BB49C8A}" destId="{8E589C4D-B241-4DFE-9A26-E19FCCB6FE67}" srcOrd="4" destOrd="0" parTransId="{1FF30322-252D-4CA5-83B1-3C72703A2EF8}" sibTransId="{557EF512-152A-4CA8-86B3-858B662CB8BC}"/>
    <dgm:cxn modelId="{2CEC1492-22FF-4B1E-AAB9-77700184637B}" type="presOf" srcId="{8E589C4D-B241-4DFE-9A26-E19FCCB6FE67}" destId="{0B39844D-FE12-4939-8E23-3E9789506E71}" srcOrd="0" destOrd="0" presId="urn:microsoft.com/office/officeart/2005/8/layout/orgChart1"/>
    <dgm:cxn modelId="{0E92A0BD-CDAE-44CC-BD0E-21467834A024}" srcId="{93C4E79F-829A-492C-8644-657BEFCF4F95}" destId="{907FED15-3482-4B64-8F7D-A1176C71BBFF}" srcOrd="0" destOrd="0" parTransId="{A38015B8-E662-4DEF-B738-9038E768915A}" sibTransId="{084FD89E-F31D-41B8-998E-C218BB78B3D2}"/>
    <dgm:cxn modelId="{A951246C-03D0-41A5-893C-6E9951E6F4B6}" type="presOf" srcId="{8C76D00D-DDB1-4BD1-98B0-071E96B8761B}" destId="{81CEAE81-9170-41BC-93EA-DDF0C4B49D67}" srcOrd="1" destOrd="0" presId="urn:microsoft.com/office/officeart/2005/8/layout/orgChart1"/>
    <dgm:cxn modelId="{72A408CC-A89F-485B-AA1E-5146C45807CF}" type="presOf" srcId="{2BED45F9-B745-43DA-A4C5-AE50FBE5E10B}" destId="{49A446AB-08BF-4B95-8451-AD59B9389B80}" srcOrd="1" destOrd="0" presId="urn:microsoft.com/office/officeart/2005/8/layout/orgChart1"/>
    <dgm:cxn modelId="{E3D631F9-F2FD-4B6C-A36E-AFBEC43F038D}" type="presOf" srcId="{0EAE8590-D917-48A1-BFA6-D12722FC4E25}" destId="{1E41372F-C913-4FEA-AC6C-C3F447CF0152}" srcOrd="0" destOrd="0" presId="urn:microsoft.com/office/officeart/2005/8/layout/orgChart1"/>
    <dgm:cxn modelId="{F3F58CDB-F666-4F6A-9F1E-1F7C942D0461}" type="presOf" srcId="{20ACA793-D282-4C9A-A834-2A87D3089172}" destId="{10B57FAF-3FB1-4B1A-ADE5-AB9E19FD640A}" srcOrd="0" destOrd="0" presId="urn:microsoft.com/office/officeart/2005/8/layout/orgChart1"/>
    <dgm:cxn modelId="{0C1C6319-EB02-47D7-B14A-750643F93B1A}" srcId="{2A2DA858-18FE-4DB7-856C-3D7F4BB49C8A}" destId="{22D946E7-1612-4C92-83F8-80C2CD599BFE}" srcOrd="3" destOrd="0" parTransId="{65943BCE-32CD-4E6E-BC76-A3644EEBF7DE}" sibTransId="{914500C3-B8FD-4F71-B755-0647EF906128}"/>
    <dgm:cxn modelId="{ED2F4287-F50E-495D-9201-074C87653803}" type="presOf" srcId="{16EB93AD-A427-432E-A0AF-E862785F8715}" destId="{84FF5833-573A-457C-B034-2CD94BB9638A}" srcOrd="0" destOrd="0" presId="urn:microsoft.com/office/officeart/2005/8/layout/orgChart1"/>
    <dgm:cxn modelId="{C7344A16-7EAC-4D4A-8525-1BB6D4D67609}" type="presOf" srcId="{F01996BF-41B9-487C-A902-114B8FBECEA5}" destId="{A2D1FE00-8ABA-4E70-AAA1-D51DCD86EF86}" srcOrd="0" destOrd="0" presId="urn:microsoft.com/office/officeart/2005/8/layout/orgChart1"/>
    <dgm:cxn modelId="{E60EB46F-667C-4DF3-88D4-0F3CCC5071B5}" type="presOf" srcId="{A81D8F9B-8AAF-4C34-9C13-7D9653B0C445}" destId="{3483E83D-D180-4046-AAC6-AAAE0AADEB4D}" srcOrd="0" destOrd="0" presId="urn:microsoft.com/office/officeart/2005/8/layout/orgChart1"/>
    <dgm:cxn modelId="{B15BE0C9-43BC-4C20-82D1-9F076FE40012}" type="presOf" srcId="{A3EA0DB6-B946-42D5-997A-6F5718AA379B}" destId="{F0A9413B-8375-43FC-9F29-945752EFF1A8}" srcOrd="1" destOrd="0" presId="urn:microsoft.com/office/officeart/2005/8/layout/orgChart1"/>
    <dgm:cxn modelId="{31917FEF-3A11-4CED-917F-E327268FCCCF}" srcId="{2A2DA858-18FE-4DB7-856C-3D7F4BB49C8A}" destId="{1055AA5E-0486-4A94-A932-06EA1D8D6D32}" srcOrd="2" destOrd="0" parTransId="{63E6F50F-1AF8-40CC-8741-6F33882251D6}" sibTransId="{A5F232DC-3403-4221-9CA8-054A96997A85}"/>
    <dgm:cxn modelId="{C407ED32-42F0-4259-862F-0CB2FD51F009}" srcId="{5C84507D-360E-41A3-9F43-9A9C00B3ACCA}" destId="{2DCF2A82-5CA3-449C-8F6D-319318BA2E20}" srcOrd="0" destOrd="0" parTransId="{C64DECF9-20C0-41BE-A90F-479DF150F2C7}" sibTransId="{5B661C86-60FD-40E1-8645-C20ED2E8299E}"/>
    <dgm:cxn modelId="{C6700540-A21E-4D46-AE3A-EE14CE343267}" type="presOf" srcId="{DF1B6A89-4B9E-4E1F-81DB-770D4E0D6D3F}" destId="{E5FF3494-B62C-4B90-B851-FF998075D845}" srcOrd="1" destOrd="0" presId="urn:microsoft.com/office/officeart/2005/8/layout/orgChart1"/>
    <dgm:cxn modelId="{7E1341F6-A0DE-412A-98AA-D2E4961352BA}" type="presOf" srcId="{1055AA5E-0486-4A94-A932-06EA1D8D6D32}" destId="{3E8452F1-3EE1-472D-ABB9-FE4B2D2CBC65}" srcOrd="1" destOrd="0" presId="urn:microsoft.com/office/officeart/2005/8/layout/orgChart1"/>
    <dgm:cxn modelId="{2E7CB457-1077-466C-9718-737510A4967F}" srcId="{5C84507D-360E-41A3-9F43-9A9C00B3ACCA}" destId="{8516728D-C01D-459B-A168-4259E571ED05}" srcOrd="8" destOrd="0" parTransId="{77E108A5-021B-457E-A02B-C54400ADB169}" sibTransId="{0462577F-FF5A-4308-BC02-EF73BF1193DB}"/>
    <dgm:cxn modelId="{3ED08075-3C74-462D-AF15-40B8AF75CBA8}" srcId="{2A2DA858-18FE-4DB7-856C-3D7F4BB49C8A}" destId="{EA37B3C8-662A-4EBF-8C17-B9C1A5A88E51}" srcOrd="0" destOrd="0" parTransId="{2FBE8ED5-24D0-49DF-B771-DEB4078A71D3}" sibTransId="{B2D75790-2C0B-4869-A44A-FD3B2C65852E}"/>
    <dgm:cxn modelId="{970ECEFD-84B5-4886-96A6-ED2ACA2CAFA6}" srcId="{5C84507D-360E-41A3-9F43-9A9C00B3ACCA}" destId="{98ADD653-CB19-45F0-8B6B-B340715C4AD3}" srcOrd="5" destOrd="0" parTransId="{C61C5C46-E5C7-45F8-848E-8CFA4DA495FF}" sibTransId="{B0FB292A-3FE9-42F7-BF63-55CF033D9DD8}"/>
    <dgm:cxn modelId="{B7E516A5-4B6E-40C5-98D4-F3DF6D1CA75A}" srcId="{2A2DA858-18FE-4DB7-856C-3D7F4BB49C8A}" destId="{F01996BF-41B9-487C-A902-114B8FBECEA5}" srcOrd="7" destOrd="0" parTransId="{7E4B8BB4-191C-46C5-880F-7108972582CE}" sibTransId="{E1845075-C5E3-4907-8B96-315D40CBBC5B}"/>
    <dgm:cxn modelId="{4C3C5F17-5E19-455B-8D9C-FEFAD2BC01E8}" srcId="{2A2DA858-18FE-4DB7-856C-3D7F4BB49C8A}" destId="{DF1B6A89-4B9E-4E1F-81DB-770D4E0D6D3F}" srcOrd="5" destOrd="0" parTransId="{EC6AE372-1A8E-4224-A44D-0C4BCD7B9D06}" sibTransId="{0305D945-2ED6-4A14-8A69-269865F9248A}"/>
    <dgm:cxn modelId="{A01C30ED-44D3-43BD-9AC7-30DC5DA1917F}" type="presOf" srcId="{A3EA0DB6-B946-42D5-997A-6F5718AA379B}" destId="{4D865612-7238-454B-9810-CE2DD93B76E2}" srcOrd="0" destOrd="0" presId="urn:microsoft.com/office/officeart/2005/8/layout/orgChart1"/>
    <dgm:cxn modelId="{0D044237-F441-4F85-846A-C3D73F16AC62}" type="presOf" srcId="{907FED15-3482-4B64-8F7D-A1176C71BBFF}" destId="{5AAC2693-0562-4CE8-AE23-FDA4C511179C}" srcOrd="0" destOrd="0" presId="urn:microsoft.com/office/officeart/2005/8/layout/orgChart1"/>
    <dgm:cxn modelId="{566559C5-96C1-45CD-87CD-EFEF16698BFA}" type="presOf" srcId="{1055AA5E-0486-4A94-A932-06EA1D8D6D32}" destId="{3A685419-E96A-4F0C-A1EB-849E990B738D}" srcOrd="0" destOrd="0" presId="urn:microsoft.com/office/officeart/2005/8/layout/orgChart1"/>
    <dgm:cxn modelId="{57E000DD-9720-41A0-8FDC-9625B8BDDF11}" type="presParOf" srcId="{A2379E05-9FC6-48E5-80E0-1E5E4C3859EB}" destId="{4E401B9E-DC9B-445D-8BA4-312A66351F7C}" srcOrd="0" destOrd="0" presId="urn:microsoft.com/office/officeart/2005/8/layout/orgChart1"/>
    <dgm:cxn modelId="{2D8E0C84-B555-47D8-9B81-83DDF69BDFFB}" type="presParOf" srcId="{4E401B9E-DC9B-445D-8BA4-312A66351F7C}" destId="{0A8669E7-72C8-48C3-8CC2-629A4FA4AF9F}" srcOrd="0" destOrd="0" presId="urn:microsoft.com/office/officeart/2005/8/layout/orgChart1"/>
    <dgm:cxn modelId="{C4DBDD9A-5146-4CE6-A8A3-720E85C7E854}" type="presParOf" srcId="{0A8669E7-72C8-48C3-8CC2-629A4FA4AF9F}" destId="{5AAC2693-0562-4CE8-AE23-FDA4C511179C}" srcOrd="0" destOrd="0" presId="urn:microsoft.com/office/officeart/2005/8/layout/orgChart1"/>
    <dgm:cxn modelId="{868FF9CE-8436-47A6-A37D-69D147F4A337}" type="presParOf" srcId="{0A8669E7-72C8-48C3-8CC2-629A4FA4AF9F}" destId="{94D535A8-74D0-4CA7-870E-4689D48DC5BD}" srcOrd="1" destOrd="0" presId="urn:microsoft.com/office/officeart/2005/8/layout/orgChart1"/>
    <dgm:cxn modelId="{73C9C149-6F8D-435B-A910-67CC5969BB6F}" type="presParOf" srcId="{4E401B9E-DC9B-445D-8BA4-312A66351F7C}" destId="{F3B555A4-4A33-4CDE-ABC8-C94CEAF4D60F}" srcOrd="1" destOrd="0" presId="urn:microsoft.com/office/officeart/2005/8/layout/orgChart1"/>
    <dgm:cxn modelId="{4D66C5CA-E9EA-468F-9E3F-28AD0097210D}" type="presParOf" srcId="{4E401B9E-DC9B-445D-8BA4-312A66351F7C}" destId="{9C6A4FA5-C625-4949-9A1A-9A23E7E20744}" srcOrd="2" destOrd="0" presId="urn:microsoft.com/office/officeart/2005/8/layout/orgChart1"/>
    <dgm:cxn modelId="{F2AB86A1-AF6E-4FD7-9EFD-D4BDB8A8E43D}" type="presParOf" srcId="{9C6A4FA5-C625-4949-9A1A-9A23E7E20744}" destId="{84FF5833-573A-457C-B034-2CD94BB9638A}" srcOrd="0" destOrd="0" presId="urn:microsoft.com/office/officeart/2005/8/layout/orgChart1"/>
    <dgm:cxn modelId="{AA421CD7-9C84-4DBB-8073-939CFEDBB0CF}" type="presParOf" srcId="{9C6A4FA5-C625-4949-9A1A-9A23E7E20744}" destId="{55674368-E36F-457C-B3C6-8A36F1416366}" srcOrd="1" destOrd="0" presId="urn:microsoft.com/office/officeart/2005/8/layout/orgChart1"/>
    <dgm:cxn modelId="{90C33CDB-F67A-4FC3-ACF6-6350C4D200CC}" type="presParOf" srcId="{55674368-E36F-457C-B3C6-8A36F1416366}" destId="{6BD0FACC-237C-4B05-8F7F-C69F65BD09D5}" srcOrd="0" destOrd="0" presId="urn:microsoft.com/office/officeart/2005/8/layout/orgChart1"/>
    <dgm:cxn modelId="{FA073A11-6D9F-4A38-88F8-B995DA31EC07}" type="presParOf" srcId="{6BD0FACC-237C-4B05-8F7F-C69F65BD09D5}" destId="{B8312EA7-06FE-4C67-AFE2-482E99E0310E}" srcOrd="0" destOrd="0" presId="urn:microsoft.com/office/officeart/2005/8/layout/orgChart1"/>
    <dgm:cxn modelId="{24CF046B-732D-4DCB-8732-F5B2943BDEFD}" type="presParOf" srcId="{6BD0FACC-237C-4B05-8F7F-C69F65BD09D5}" destId="{DCA63413-7875-4799-A9A1-6EB0394FA526}" srcOrd="1" destOrd="0" presId="urn:microsoft.com/office/officeart/2005/8/layout/orgChart1"/>
    <dgm:cxn modelId="{1E69368C-8154-474F-9FC0-A03980863A73}" type="presParOf" srcId="{55674368-E36F-457C-B3C6-8A36F1416366}" destId="{DCA567A4-343D-4E5C-A1AC-E1C03C08EEC5}" srcOrd="1" destOrd="0" presId="urn:microsoft.com/office/officeart/2005/8/layout/orgChart1"/>
    <dgm:cxn modelId="{1F018399-6481-48B0-A729-549821BEBF37}" type="presParOf" srcId="{55674368-E36F-457C-B3C6-8A36F1416366}" destId="{E563ECB4-F1DE-4B7F-B67E-6E90F36C8DC3}" srcOrd="2" destOrd="0" presId="urn:microsoft.com/office/officeart/2005/8/layout/orgChart1"/>
    <dgm:cxn modelId="{1B36E6CC-42F5-471A-8521-3A322DB604FC}" type="presParOf" srcId="{E563ECB4-F1DE-4B7F-B67E-6E90F36C8DC3}" destId="{30A7D748-1E5A-4B57-8EFA-FAD894A3243A}" srcOrd="0" destOrd="0" presId="urn:microsoft.com/office/officeart/2005/8/layout/orgChart1"/>
    <dgm:cxn modelId="{3CF7F93A-5695-435E-981C-7231D7DCB1CC}" type="presParOf" srcId="{E563ECB4-F1DE-4B7F-B67E-6E90F36C8DC3}" destId="{FED584AE-DF81-4183-B51C-E8B586F92C90}" srcOrd="1" destOrd="0" presId="urn:microsoft.com/office/officeart/2005/8/layout/orgChart1"/>
    <dgm:cxn modelId="{B914BBCE-DE7B-4E43-973A-33F7C1B6EC71}" type="presParOf" srcId="{FED584AE-DF81-4183-B51C-E8B586F92C90}" destId="{57BDF50A-ECBE-4F45-94A9-71AEC27496FD}" srcOrd="0" destOrd="0" presId="urn:microsoft.com/office/officeart/2005/8/layout/orgChart1"/>
    <dgm:cxn modelId="{AD1F4E0C-D2C1-414F-B1FF-270CE8B068A6}" type="presParOf" srcId="{57BDF50A-ECBE-4F45-94A9-71AEC27496FD}" destId="{39D4F870-F20F-48C7-853C-6C6579C65447}" srcOrd="0" destOrd="0" presId="urn:microsoft.com/office/officeart/2005/8/layout/orgChart1"/>
    <dgm:cxn modelId="{5AD39ECF-CE00-4A81-9570-4E4FCE7126EA}" type="presParOf" srcId="{57BDF50A-ECBE-4F45-94A9-71AEC27496FD}" destId="{307D21CF-0832-4000-AD04-32055735C9D6}" srcOrd="1" destOrd="0" presId="urn:microsoft.com/office/officeart/2005/8/layout/orgChart1"/>
    <dgm:cxn modelId="{E47D6371-A1F3-4BB2-9AA9-02623A3457D2}" type="presParOf" srcId="{FED584AE-DF81-4183-B51C-E8B586F92C90}" destId="{1ED7E01B-3175-4CCC-BD6C-FF9FFDA21AA5}" srcOrd="1" destOrd="0" presId="urn:microsoft.com/office/officeart/2005/8/layout/orgChart1"/>
    <dgm:cxn modelId="{6DCEAD04-D8DC-4D67-A79D-C729A300874A}" type="presParOf" srcId="{FED584AE-DF81-4183-B51C-E8B586F92C90}" destId="{491911D9-3063-4559-8BA0-992E692E8D52}" srcOrd="2" destOrd="0" presId="urn:microsoft.com/office/officeart/2005/8/layout/orgChart1"/>
    <dgm:cxn modelId="{CF0FA4D4-56AB-4FAC-B183-B632C7624593}" type="presParOf" srcId="{E563ECB4-F1DE-4B7F-B67E-6E90F36C8DC3}" destId="{7BCEBA31-E9AC-4461-B2F3-E72F58631F00}" srcOrd="2" destOrd="0" presId="urn:microsoft.com/office/officeart/2005/8/layout/orgChart1"/>
    <dgm:cxn modelId="{32B5D665-2AB6-4A32-AF1B-0E88F7672D4B}" type="presParOf" srcId="{E563ECB4-F1DE-4B7F-B67E-6E90F36C8DC3}" destId="{8DF43DE3-7032-4528-83BA-ACB801398010}" srcOrd="3" destOrd="0" presId="urn:microsoft.com/office/officeart/2005/8/layout/orgChart1"/>
    <dgm:cxn modelId="{9B57D1F0-C25D-46CA-88F8-8A17573D2E40}" type="presParOf" srcId="{8DF43DE3-7032-4528-83BA-ACB801398010}" destId="{6855A645-1949-4156-AE1A-FE391E20ED1F}" srcOrd="0" destOrd="0" presId="urn:microsoft.com/office/officeart/2005/8/layout/orgChart1"/>
    <dgm:cxn modelId="{16E4A556-E99A-458E-8E9E-F4E48227A024}" type="presParOf" srcId="{6855A645-1949-4156-AE1A-FE391E20ED1F}" destId="{D374084E-C2F6-4C96-8E10-7F26C234D7BF}" srcOrd="0" destOrd="0" presId="urn:microsoft.com/office/officeart/2005/8/layout/orgChart1"/>
    <dgm:cxn modelId="{E95FFA0D-1CC3-4095-A940-637606D541DC}" type="presParOf" srcId="{6855A645-1949-4156-AE1A-FE391E20ED1F}" destId="{81CEAE81-9170-41BC-93EA-DDF0C4B49D67}" srcOrd="1" destOrd="0" presId="urn:microsoft.com/office/officeart/2005/8/layout/orgChart1"/>
    <dgm:cxn modelId="{12B00941-E78C-4B33-8E05-3AAF96882661}" type="presParOf" srcId="{8DF43DE3-7032-4528-83BA-ACB801398010}" destId="{728819C1-DDEC-4D81-A72F-BE17E4B27410}" srcOrd="1" destOrd="0" presId="urn:microsoft.com/office/officeart/2005/8/layout/orgChart1"/>
    <dgm:cxn modelId="{BBA0714E-10D7-433D-9D58-9AB1C709946A}" type="presParOf" srcId="{8DF43DE3-7032-4528-83BA-ACB801398010}" destId="{3D3CE342-5755-464B-B4E1-4CADE80AE420}" srcOrd="2" destOrd="0" presId="urn:microsoft.com/office/officeart/2005/8/layout/orgChart1"/>
    <dgm:cxn modelId="{3126FD50-CF70-4E61-9FC0-D131719319E4}" type="presParOf" srcId="{E563ECB4-F1DE-4B7F-B67E-6E90F36C8DC3}" destId="{909CC967-F9C8-4CB1-B798-076ADFE9479D}" srcOrd="4" destOrd="0" presId="urn:microsoft.com/office/officeart/2005/8/layout/orgChart1"/>
    <dgm:cxn modelId="{2CB69F0F-1EA2-4B45-8FD8-FF0B44C93003}" type="presParOf" srcId="{E563ECB4-F1DE-4B7F-B67E-6E90F36C8DC3}" destId="{2399B77B-230A-438A-89D9-B35EAF40C800}" srcOrd="5" destOrd="0" presId="urn:microsoft.com/office/officeart/2005/8/layout/orgChart1"/>
    <dgm:cxn modelId="{C4996234-793B-4F6A-89A9-C99B015A7AA5}" type="presParOf" srcId="{2399B77B-230A-438A-89D9-B35EAF40C800}" destId="{497BA549-F62E-421E-A4A7-53017E6CA314}" srcOrd="0" destOrd="0" presId="urn:microsoft.com/office/officeart/2005/8/layout/orgChart1"/>
    <dgm:cxn modelId="{52AB1FB0-6217-487C-B39D-DF590D245DFE}" type="presParOf" srcId="{497BA549-F62E-421E-A4A7-53017E6CA314}" destId="{3A685419-E96A-4F0C-A1EB-849E990B738D}" srcOrd="0" destOrd="0" presId="urn:microsoft.com/office/officeart/2005/8/layout/orgChart1"/>
    <dgm:cxn modelId="{2E46EA70-AE80-4429-B07A-2458250FEA90}" type="presParOf" srcId="{497BA549-F62E-421E-A4A7-53017E6CA314}" destId="{3E8452F1-3EE1-472D-ABB9-FE4B2D2CBC65}" srcOrd="1" destOrd="0" presId="urn:microsoft.com/office/officeart/2005/8/layout/orgChart1"/>
    <dgm:cxn modelId="{9334CDFE-E8AE-4520-ABAD-22F03CF69BDD}" type="presParOf" srcId="{2399B77B-230A-438A-89D9-B35EAF40C800}" destId="{DD0A5281-14AB-4664-98B2-B87431617398}" srcOrd="1" destOrd="0" presId="urn:microsoft.com/office/officeart/2005/8/layout/orgChart1"/>
    <dgm:cxn modelId="{7BA9CFF1-AD2A-42A8-BD70-C148E19DD01A}" type="presParOf" srcId="{2399B77B-230A-438A-89D9-B35EAF40C800}" destId="{44CBF88A-96FC-4F3A-856C-861D60864FA1}" srcOrd="2" destOrd="0" presId="urn:microsoft.com/office/officeart/2005/8/layout/orgChart1"/>
    <dgm:cxn modelId="{6B7FB973-BC8F-4B64-893F-1D3353807D55}" type="presParOf" srcId="{E563ECB4-F1DE-4B7F-B67E-6E90F36C8DC3}" destId="{401B424C-18C9-410B-93CC-EADA95C2F1F3}" srcOrd="6" destOrd="0" presId="urn:microsoft.com/office/officeart/2005/8/layout/orgChart1"/>
    <dgm:cxn modelId="{BDA0C0E4-6D47-4B3B-8FF6-D661A7451712}" type="presParOf" srcId="{E563ECB4-F1DE-4B7F-B67E-6E90F36C8DC3}" destId="{CBEEA266-EED4-48B9-BC9E-7D08C655DED1}" srcOrd="7" destOrd="0" presId="urn:microsoft.com/office/officeart/2005/8/layout/orgChart1"/>
    <dgm:cxn modelId="{F04DEB76-9138-470D-87FA-7673240F9A2C}" type="presParOf" srcId="{CBEEA266-EED4-48B9-BC9E-7D08C655DED1}" destId="{6D976A32-2A60-4CD7-8D17-C84337FAA39D}" srcOrd="0" destOrd="0" presId="urn:microsoft.com/office/officeart/2005/8/layout/orgChart1"/>
    <dgm:cxn modelId="{B1C937E4-1852-4737-B355-A411822FEC15}" type="presParOf" srcId="{6D976A32-2A60-4CD7-8D17-C84337FAA39D}" destId="{39F7EA89-D1DC-4E03-BCE6-B0469398CF7A}" srcOrd="0" destOrd="0" presId="urn:microsoft.com/office/officeart/2005/8/layout/orgChart1"/>
    <dgm:cxn modelId="{7C09F769-A222-4880-95DD-5986B04252D0}" type="presParOf" srcId="{6D976A32-2A60-4CD7-8D17-C84337FAA39D}" destId="{3775D62E-CFB0-4B34-865F-7B7E883A4EB7}" srcOrd="1" destOrd="0" presId="urn:microsoft.com/office/officeart/2005/8/layout/orgChart1"/>
    <dgm:cxn modelId="{01DC8194-EF79-47E1-AA03-DC3D17504D27}" type="presParOf" srcId="{CBEEA266-EED4-48B9-BC9E-7D08C655DED1}" destId="{42B9FE2C-A72A-43D0-820D-0B584F2B702A}" srcOrd="1" destOrd="0" presId="urn:microsoft.com/office/officeart/2005/8/layout/orgChart1"/>
    <dgm:cxn modelId="{12A867CA-536E-462E-B996-0D44BF1E6959}" type="presParOf" srcId="{CBEEA266-EED4-48B9-BC9E-7D08C655DED1}" destId="{F82D377B-51E7-4902-A174-72215F16A537}" srcOrd="2" destOrd="0" presId="urn:microsoft.com/office/officeart/2005/8/layout/orgChart1"/>
    <dgm:cxn modelId="{EEBBF44F-DE2D-425C-80EA-ABF8B69038E6}" type="presParOf" srcId="{E563ECB4-F1DE-4B7F-B67E-6E90F36C8DC3}" destId="{0819976D-3D71-4F4A-A53B-1FEAB0A06C3A}" srcOrd="8" destOrd="0" presId="urn:microsoft.com/office/officeart/2005/8/layout/orgChart1"/>
    <dgm:cxn modelId="{EB416D1D-6726-4B76-A68C-ECE56B7DE527}" type="presParOf" srcId="{E563ECB4-F1DE-4B7F-B67E-6E90F36C8DC3}" destId="{0AEF1123-8449-4B36-8D01-A3D06790FA81}" srcOrd="9" destOrd="0" presId="urn:microsoft.com/office/officeart/2005/8/layout/orgChart1"/>
    <dgm:cxn modelId="{4E4DC0FC-25A0-4026-90D4-BE68BF2D06D7}" type="presParOf" srcId="{0AEF1123-8449-4B36-8D01-A3D06790FA81}" destId="{7A0CFADD-964F-403A-B653-B45B39BA3A2F}" srcOrd="0" destOrd="0" presId="urn:microsoft.com/office/officeart/2005/8/layout/orgChart1"/>
    <dgm:cxn modelId="{611320BE-93D4-4A27-9EE2-AEF41BFBAA68}" type="presParOf" srcId="{7A0CFADD-964F-403A-B653-B45B39BA3A2F}" destId="{0B39844D-FE12-4939-8E23-3E9789506E71}" srcOrd="0" destOrd="0" presId="urn:microsoft.com/office/officeart/2005/8/layout/orgChart1"/>
    <dgm:cxn modelId="{15B17886-E733-44EB-9923-C44D3C292A0C}" type="presParOf" srcId="{7A0CFADD-964F-403A-B653-B45B39BA3A2F}" destId="{2ECEFA1F-FD18-4DD2-A83F-7944964FAF18}" srcOrd="1" destOrd="0" presId="urn:microsoft.com/office/officeart/2005/8/layout/orgChart1"/>
    <dgm:cxn modelId="{4E40CF5C-C7A6-4115-BC12-7EF159DF004E}" type="presParOf" srcId="{0AEF1123-8449-4B36-8D01-A3D06790FA81}" destId="{5E030F5F-07DB-4A67-BB2B-E0FE62BF4A8C}" srcOrd="1" destOrd="0" presId="urn:microsoft.com/office/officeart/2005/8/layout/orgChart1"/>
    <dgm:cxn modelId="{2E9F5105-2891-46E4-BE17-2E3342316DE0}" type="presParOf" srcId="{0AEF1123-8449-4B36-8D01-A3D06790FA81}" destId="{64292919-9FBE-454D-8595-098C16B5F585}" srcOrd="2" destOrd="0" presId="urn:microsoft.com/office/officeart/2005/8/layout/orgChart1"/>
    <dgm:cxn modelId="{E7789E9F-355B-4822-88F5-2966075E7537}" type="presParOf" srcId="{E563ECB4-F1DE-4B7F-B67E-6E90F36C8DC3}" destId="{521B9B3C-6D06-417A-8825-4BDFBF883350}" srcOrd="10" destOrd="0" presId="urn:microsoft.com/office/officeart/2005/8/layout/orgChart1"/>
    <dgm:cxn modelId="{D5313F83-C157-45D1-AE3F-A9867E892A8F}" type="presParOf" srcId="{E563ECB4-F1DE-4B7F-B67E-6E90F36C8DC3}" destId="{84EAE28C-96CB-4C60-9021-8DABAC9F2749}" srcOrd="11" destOrd="0" presId="urn:microsoft.com/office/officeart/2005/8/layout/orgChart1"/>
    <dgm:cxn modelId="{933BFE71-D6DA-4B05-8C5B-3B30EA80D2DB}" type="presParOf" srcId="{84EAE28C-96CB-4C60-9021-8DABAC9F2749}" destId="{35C1FEC4-EFD6-425B-A2C9-18CFEA833844}" srcOrd="0" destOrd="0" presId="urn:microsoft.com/office/officeart/2005/8/layout/orgChart1"/>
    <dgm:cxn modelId="{B4DE6A5D-D6A2-467C-9F8C-4B7AC7CBCB2B}" type="presParOf" srcId="{35C1FEC4-EFD6-425B-A2C9-18CFEA833844}" destId="{2260A8E8-2612-4E19-B93C-EFE63B6F9D2D}" srcOrd="0" destOrd="0" presId="urn:microsoft.com/office/officeart/2005/8/layout/orgChart1"/>
    <dgm:cxn modelId="{1DF0389E-D8E6-4BEF-92B9-D8869730C684}" type="presParOf" srcId="{35C1FEC4-EFD6-425B-A2C9-18CFEA833844}" destId="{E5FF3494-B62C-4B90-B851-FF998075D845}" srcOrd="1" destOrd="0" presId="urn:microsoft.com/office/officeart/2005/8/layout/orgChart1"/>
    <dgm:cxn modelId="{C1DE7730-3822-4728-BBC9-ADF1AEBA0B73}" type="presParOf" srcId="{84EAE28C-96CB-4C60-9021-8DABAC9F2749}" destId="{C0282E65-135F-4ADA-8FBD-0917A7BEC32E}" srcOrd="1" destOrd="0" presId="urn:microsoft.com/office/officeart/2005/8/layout/orgChart1"/>
    <dgm:cxn modelId="{C6794061-0A5C-46FF-9571-BE80EEA69835}" type="presParOf" srcId="{84EAE28C-96CB-4C60-9021-8DABAC9F2749}" destId="{BBA4F367-5BD0-4810-B787-0BDC755066A3}" srcOrd="2" destOrd="0" presId="urn:microsoft.com/office/officeart/2005/8/layout/orgChart1"/>
    <dgm:cxn modelId="{AC358F8D-BF43-4F56-9C61-36296AC22E6F}" type="presParOf" srcId="{E563ECB4-F1DE-4B7F-B67E-6E90F36C8DC3}" destId="{ECDFDCC2-CD65-4B4C-87CC-1B9DB20A3F4F}" srcOrd="12" destOrd="0" presId="urn:microsoft.com/office/officeart/2005/8/layout/orgChart1"/>
    <dgm:cxn modelId="{53272D57-9DDA-4C2B-8A4A-061422B63775}" type="presParOf" srcId="{E563ECB4-F1DE-4B7F-B67E-6E90F36C8DC3}" destId="{4CAD2DF4-6341-4249-BFE6-4EC358CF618F}" srcOrd="13" destOrd="0" presId="urn:microsoft.com/office/officeart/2005/8/layout/orgChart1"/>
    <dgm:cxn modelId="{91851E9C-44C1-40CD-A780-A02CEC868246}" type="presParOf" srcId="{4CAD2DF4-6341-4249-BFE6-4EC358CF618F}" destId="{D380FCD1-5F06-4539-8BFE-F2400DAFCDB1}" srcOrd="0" destOrd="0" presId="urn:microsoft.com/office/officeart/2005/8/layout/orgChart1"/>
    <dgm:cxn modelId="{D05D3ACE-C64F-424F-B11E-D98D890FA496}" type="presParOf" srcId="{D380FCD1-5F06-4539-8BFE-F2400DAFCDB1}" destId="{C2070D22-8A2B-46D9-9100-F7594E436E00}" srcOrd="0" destOrd="0" presId="urn:microsoft.com/office/officeart/2005/8/layout/orgChart1"/>
    <dgm:cxn modelId="{619F2F80-9C33-4F8E-9658-524A3306B417}" type="presParOf" srcId="{D380FCD1-5F06-4539-8BFE-F2400DAFCDB1}" destId="{49A446AB-08BF-4B95-8451-AD59B9389B80}" srcOrd="1" destOrd="0" presId="urn:microsoft.com/office/officeart/2005/8/layout/orgChart1"/>
    <dgm:cxn modelId="{91183669-0B0B-4336-A8BB-0624C48E6A16}" type="presParOf" srcId="{4CAD2DF4-6341-4249-BFE6-4EC358CF618F}" destId="{F0AD9C0E-345D-461D-A515-4A09192D4168}" srcOrd="1" destOrd="0" presId="urn:microsoft.com/office/officeart/2005/8/layout/orgChart1"/>
    <dgm:cxn modelId="{3A78249A-E7B8-4B84-BE4A-5C0DB0918307}" type="presParOf" srcId="{4CAD2DF4-6341-4249-BFE6-4EC358CF618F}" destId="{F9C4FC74-186D-45FC-836A-BFEE447F6E58}" srcOrd="2" destOrd="0" presId="urn:microsoft.com/office/officeart/2005/8/layout/orgChart1"/>
    <dgm:cxn modelId="{8D1944AB-6C3E-417B-A99C-7EE463BEF3F5}" type="presParOf" srcId="{E563ECB4-F1DE-4B7F-B67E-6E90F36C8DC3}" destId="{DFE3E976-78A6-42B5-B9C5-C17D8114017D}" srcOrd="14" destOrd="0" presId="urn:microsoft.com/office/officeart/2005/8/layout/orgChart1"/>
    <dgm:cxn modelId="{E0087AC0-CA85-4067-A4EF-A55567207782}" type="presParOf" srcId="{E563ECB4-F1DE-4B7F-B67E-6E90F36C8DC3}" destId="{09F6235C-356A-4728-95E1-EA4BB90D7531}" srcOrd="15" destOrd="0" presId="urn:microsoft.com/office/officeart/2005/8/layout/orgChart1"/>
    <dgm:cxn modelId="{7C5C5971-2EA2-48AC-9EE4-D3F762A59587}" type="presParOf" srcId="{09F6235C-356A-4728-95E1-EA4BB90D7531}" destId="{7691C7BA-E72F-41DE-913B-6AA91292EAFB}" srcOrd="0" destOrd="0" presId="urn:microsoft.com/office/officeart/2005/8/layout/orgChart1"/>
    <dgm:cxn modelId="{427E5F2B-0253-4F3E-8E67-AAFB8068D2B0}" type="presParOf" srcId="{7691C7BA-E72F-41DE-913B-6AA91292EAFB}" destId="{A2D1FE00-8ABA-4E70-AAA1-D51DCD86EF86}" srcOrd="0" destOrd="0" presId="urn:microsoft.com/office/officeart/2005/8/layout/orgChart1"/>
    <dgm:cxn modelId="{17CE213D-D17B-42B3-B8A8-F7614AFC63F2}" type="presParOf" srcId="{7691C7BA-E72F-41DE-913B-6AA91292EAFB}" destId="{D82939D9-2E24-4AA1-87F4-A55E88AEECBA}" srcOrd="1" destOrd="0" presId="urn:microsoft.com/office/officeart/2005/8/layout/orgChart1"/>
    <dgm:cxn modelId="{A7CB4BF7-1DC4-4898-9F08-15E608F8A9B8}" type="presParOf" srcId="{09F6235C-356A-4728-95E1-EA4BB90D7531}" destId="{0816EFB1-892D-444E-B79C-DF5010928BDB}" srcOrd="1" destOrd="0" presId="urn:microsoft.com/office/officeart/2005/8/layout/orgChart1"/>
    <dgm:cxn modelId="{6F99AE26-6DD0-48A3-9636-D33556CEDEF7}" type="presParOf" srcId="{09F6235C-356A-4728-95E1-EA4BB90D7531}" destId="{7553D1CC-2813-460B-8233-F6923FE50351}" srcOrd="2" destOrd="0" presId="urn:microsoft.com/office/officeart/2005/8/layout/orgChart1"/>
    <dgm:cxn modelId="{6DE18532-719F-4136-8E86-5CFDC1ED1ECC}" type="presParOf" srcId="{E563ECB4-F1DE-4B7F-B67E-6E90F36C8DC3}" destId="{BBD9A8C0-940C-420A-9F45-CCB8644AD86C}" srcOrd="16" destOrd="0" presId="urn:microsoft.com/office/officeart/2005/8/layout/orgChart1"/>
    <dgm:cxn modelId="{E7E6496B-CB6E-4B56-89F0-0135A8BAFE4A}" type="presParOf" srcId="{E563ECB4-F1DE-4B7F-B67E-6E90F36C8DC3}" destId="{A89D4E45-133C-4EB6-BAF2-AF28F9B03B7F}" srcOrd="17" destOrd="0" presId="urn:microsoft.com/office/officeart/2005/8/layout/orgChart1"/>
    <dgm:cxn modelId="{D2A55BF5-33D9-478F-8B91-A86712D5C4E7}" type="presParOf" srcId="{A89D4E45-133C-4EB6-BAF2-AF28F9B03B7F}" destId="{9D245931-1377-4BFE-9154-3E3C4E1A704E}" srcOrd="0" destOrd="0" presId="urn:microsoft.com/office/officeart/2005/8/layout/orgChart1"/>
    <dgm:cxn modelId="{73B91EA4-9F05-4B20-B8BF-58FB3FDCBC7D}" type="presParOf" srcId="{9D245931-1377-4BFE-9154-3E3C4E1A704E}" destId="{5F1E3D91-DE56-4695-8135-48E655444757}" srcOrd="0" destOrd="0" presId="urn:microsoft.com/office/officeart/2005/8/layout/orgChart1"/>
    <dgm:cxn modelId="{4A2ECDFF-D2D4-42C8-A310-FF9754E70703}" type="presParOf" srcId="{9D245931-1377-4BFE-9154-3E3C4E1A704E}" destId="{0396E5C3-C552-4397-B0D5-59E25A8D6365}" srcOrd="1" destOrd="0" presId="urn:microsoft.com/office/officeart/2005/8/layout/orgChart1"/>
    <dgm:cxn modelId="{7F9C2723-8BEB-4D30-B27E-FE0E051DEC74}" type="presParOf" srcId="{A89D4E45-133C-4EB6-BAF2-AF28F9B03B7F}" destId="{E3FF8D2E-A373-4551-ABC9-0AE7F6D80E8A}" srcOrd="1" destOrd="0" presId="urn:microsoft.com/office/officeart/2005/8/layout/orgChart1"/>
    <dgm:cxn modelId="{6172CEC4-AC63-4D4C-BD94-28B17E2E049A}" type="presParOf" srcId="{A89D4E45-133C-4EB6-BAF2-AF28F9B03B7F}" destId="{A05D243E-5021-41DC-B0B4-ECF817930CC4}" srcOrd="2" destOrd="0" presId="urn:microsoft.com/office/officeart/2005/8/layout/orgChart1"/>
    <dgm:cxn modelId="{E3268CC1-C250-4D42-96D9-D07F16D18C81}" type="presParOf" srcId="{E563ECB4-F1DE-4B7F-B67E-6E90F36C8DC3}" destId="{3483E83D-D180-4046-AAC6-AAAE0AADEB4D}" srcOrd="18" destOrd="0" presId="urn:microsoft.com/office/officeart/2005/8/layout/orgChart1"/>
    <dgm:cxn modelId="{02EE4919-25D6-4CE3-A401-F08F48D37A0E}" type="presParOf" srcId="{E563ECB4-F1DE-4B7F-B67E-6E90F36C8DC3}" destId="{B051FDAD-8A74-4840-80F5-D6DCD4F8F22F}" srcOrd="19" destOrd="0" presId="urn:microsoft.com/office/officeart/2005/8/layout/orgChart1"/>
    <dgm:cxn modelId="{B9E7E467-65E3-451A-905F-E4DF195E497B}" type="presParOf" srcId="{B051FDAD-8A74-4840-80F5-D6DCD4F8F22F}" destId="{A85F26BC-5F6D-41DD-870E-AF4046C7A1AD}" srcOrd="0" destOrd="0" presId="urn:microsoft.com/office/officeart/2005/8/layout/orgChart1"/>
    <dgm:cxn modelId="{F3F2072E-9202-4479-AB23-4DAE1376E1DF}" type="presParOf" srcId="{A85F26BC-5F6D-41DD-870E-AF4046C7A1AD}" destId="{D583C77D-2CC1-4A18-823B-7A75417838A3}" srcOrd="0" destOrd="0" presId="urn:microsoft.com/office/officeart/2005/8/layout/orgChart1"/>
    <dgm:cxn modelId="{6FDEEE9D-7CBF-489F-8728-D0D2979AC43E}" type="presParOf" srcId="{A85F26BC-5F6D-41DD-870E-AF4046C7A1AD}" destId="{C0C19FEB-8556-4AC6-AA7D-2AB2F6CFFB31}" srcOrd="1" destOrd="0" presId="urn:microsoft.com/office/officeart/2005/8/layout/orgChart1"/>
    <dgm:cxn modelId="{1C573274-61C3-4D85-9100-F47F97D1C7AF}" type="presParOf" srcId="{B051FDAD-8A74-4840-80F5-D6DCD4F8F22F}" destId="{DA8951A6-55D5-4375-BFC4-6A1A6B41DBFF}" srcOrd="1" destOrd="0" presId="urn:microsoft.com/office/officeart/2005/8/layout/orgChart1"/>
    <dgm:cxn modelId="{C51C5989-FF96-49B9-9A41-5686052C3DB0}" type="presParOf" srcId="{B051FDAD-8A74-4840-80F5-D6DCD4F8F22F}" destId="{9589129D-74A3-4595-BDB7-7AC3E3F30F7D}" srcOrd="2" destOrd="0" presId="urn:microsoft.com/office/officeart/2005/8/layout/orgChart1"/>
    <dgm:cxn modelId="{D9E0AE21-1488-4C9F-8EB5-687C392712B0}" type="presParOf" srcId="{9C6A4FA5-C625-4949-9A1A-9A23E7E20744}" destId="{1E45325C-64D8-49DA-AB92-27117439F3A3}" srcOrd="2" destOrd="0" presId="urn:microsoft.com/office/officeart/2005/8/layout/orgChart1"/>
    <dgm:cxn modelId="{75AFD2A6-D183-465F-9C79-7C41A434974E}" type="presParOf" srcId="{9C6A4FA5-C625-4949-9A1A-9A23E7E20744}" destId="{89A76747-2F81-4023-893A-D88015BD03E7}" srcOrd="3" destOrd="0" presId="urn:microsoft.com/office/officeart/2005/8/layout/orgChart1"/>
    <dgm:cxn modelId="{58D7D91C-F5CE-43A1-920B-BE72221BDE1E}" type="presParOf" srcId="{89A76747-2F81-4023-893A-D88015BD03E7}" destId="{AFA194FA-BB19-4A88-9A3C-577F5ABC76BE}" srcOrd="0" destOrd="0" presId="urn:microsoft.com/office/officeart/2005/8/layout/orgChart1"/>
    <dgm:cxn modelId="{DA85FD3D-41BD-484F-A8EB-487CA1414C90}" type="presParOf" srcId="{AFA194FA-BB19-4A88-9A3C-577F5ABC76BE}" destId="{D2A22AAA-1374-49F4-8414-090E67DFD2B4}" srcOrd="0" destOrd="0" presId="urn:microsoft.com/office/officeart/2005/8/layout/orgChart1"/>
    <dgm:cxn modelId="{62788EF7-AB16-498E-8AEF-D1E0030E86F5}" type="presParOf" srcId="{AFA194FA-BB19-4A88-9A3C-577F5ABC76BE}" destId="{49AFAAD4-6819-4DDB-98BE-0191900EEF94}" srcOrd="1" destOrd="0" presId="urn:microsoft.com/office/officeart/2005/8/layout/orgChart1"/>
    <dgm:cxn modelId="{A45F6BBB-9B6D-4103-A89C-75BA8C39DDCD}" type="presParOf" srcId="{89A76747-2F81-4023-893A-D88015BD03E7}" destId="{D66CF41D-5871-456E-86C7-3B81C5303564}" srcOrd="1" destOrd="0" presId="urn:microsoft.com/office/officeart/2005/8/layout/orgChart1"/>
    <dgm:cxn modelId="{3FBEC9C6-F9E8-4001-8741-27506BBE0DC8}" type="presParOf" srcId="{89A76747-2F81-4023-893A-D88015BD03E7}" destId="{A6B84F3F-7808-40EE-BBC0-EBAB36E5B827}" srcOrd="2" destOrd="0" presId="urn:microsoft.com/office/officeart/2005/8/layout/orgChart1"/>
    <dgm:cxn modelId="{761AC5BB-1356-4655-BE84-C75A777E1501}" type="presParOf" srcId="{A6B84F3F-7808-40EE-BBC0-EBAB36E5B827}" destId="{461B8507-9C39-4500-8624-75DE61582FB7}" srcOrd="0" destOrd="0" presId="urn:microsoft.com/office/officeart/2005/8/layout/orgChart1"/>
    <dgm:cxn modelId="{0BBC72B2-41B8-46AB-961C-A377DEF4726A}" type="presParOf" srcId="{A6B84F3F-7808-40EE-BBC0-EBAB36E5B827}" destId="{C43ABA74-EDB2-4DDA-913C-1FFCC31BB648}" srcOrd="1" destOrd="0" presId="urn:microsoft.com/office/officeart/2005/8/layout/orgChart1"/>
    <dgm:cxn modelId="{B80309D3-39A3-4EEF-AC73-0B3D76291F42}" type="presParOf" srcId="{C43ABA74-EDB2-4DDA-913C-1FFCC31BB648}" destId="{2EB8B602-EE0E-4A5F-B0F1-D669018A944B}" srcOrd="0" destOrd="0" presId="urn:microsoft.com/office/officeart/2005/8/layout/orgChart1"/>
    <dgm:cxn modelId="{AD1E57B5-BE93-42BA-963A-285BD3A53A42}" type="presParOf" srcId="{2EB8B602-EE0E-4A5F-B0F1-D669018A944B}" destId="{148AEE34-4F2D-4326-B65A-194E47AF834A}" srcOrd="0" destOrd="0" presId="urn:microsoft.com/office/officeart/2005/8/layout/orgChart1"/>
    <dgm:cxn modelId="{92C3A239-BA6D-4528-8E44-8692973F37A0}" type="presParOf" srcId="{2EB8B602-EE0E-4A5F-B0F1-D669018A944B}" destId="{8E37ECE9-B49A-4866-AB3C-4070E2F598CF}" srcOrd="1" destOrd="0" presId="urn:microsoft.com/office/officeart/2005/8/layout/orgChart1"/>
    <dgm:cxn modelId="{8638E5C9-FC1D-4A0B-B7EA-C3F8D5C956AD}" type="presParOf" srcId="{C43ABA74-EDB2-4DDA-913C-1FFCC31BB648}" destId="{1BBC4A2D-7A04-41F8-8395-254941868066}" srcOrd="1" destOrd="0" presId="urn:microsoft.com/office/officeart/2005/8/layout/orgChart1"/>
    <dgm:cxn modelId="{EE23FAEC-DADD-471B-B2B3-29D92BE15746}" type="presParOf" srcId="{C43ABA74-EDB2-4DDA-913C-1FFCC31BB648}" destId="{CF97464A-9310-4A1A-8EBE-944C6CF35FBF}" srcOrd="2" destOrd="0" presId="urn:microsoft.com/office/officeart/2005/8/layout/orgChart1"/>
    <dgm:cxn modelId="{A60B604F-EB8B-4D87-B199-D7632033682B}" type="presParOf" srcId="{A6B84F3F-7808-40EE-BBC0-EBAB36E5B827}" destId="{1AE62E30-22A6-44A9-BEED-DB3B519A4DA1}" srcOrd="2" destOrd="0" presId="urn:microsoft.com/office/officeart/2005/8/layout/orgChart1"/>
    <dgm:cxn modelId="{D1CA5ED2-E70B-430F-9DBC-9966EC93B59C}" type="presParOf" srcId="{A6B84F3F-7808-40EE-BBC0-EBAB36E5B827}" destId="{FEA1897B-166D-40B2-932A-B83200B7B365}" srcOrd="3" destOrd="0" presId="urn:microsoft.com/office/officeart/2005/8/layout/orgChart1"/>
    <dgm:cxn modelId="{14E865DE-07D4-4F03-8B05-9ACBD5CE089E}" type="presParOf" srcId="{FEA1897B-166D-40B2-932A-B83200B7B365}" destId="{92F268D5-4BD5-495C-BEF5-02846AA48195}" srcOrd="0" destOrd="0" presId="urn:microsoft.com/office/officeart/2005/8/layout/orgChart1"/>
    <dgm:cxn modelId="{742C7B58-30C1-46FF-90B1-8850D0EA1E98}" type="presParOf" srcId="{92F268D5-4BD5-495C-BEF5-02846AA48195}" destId="{4D865612-7238-454B-9810-CE2DD93B76E2}" srcOrd="0" destOrd="0" presId="urn:microsoft.com/office/officeart/2005/8/layout/orgChart1"/>
    <dgm:cxn modelId="{8CF52155-07FF-40E5-BA51-A31DD5BD5699}" type="presParOf" srcId="{92F268D5-4BD5-495C-BEF5-02846AA48195}" destId="{F0A9413B-8375-43FC-9F29-945752EFF1A8}" srcOrd="1" destOrd="0" presId="urn:microsoft.com/office/officeart/2005/8/layout/orgChart1"/>
    <dgm:cxn modelId="{913FC404-A41B-4204-AEFA-1A69DDC4D45E}" type="presParOf" srcId="{FEA1897B-166D-40B2-932A-B83200B7B365}" destId="{D4AEEF39-9769-445E-A437-39D7E4DB071D}" srcOrd="1" destOrd="0" presId="urn:microsoft.com/office/officeart/2005/8/layout/orgChart1"/>
    <dgm:cxn modelId="{1F1FC8DD-832C-4174-A3CA-34AE2AE884F2}" type="presParOf" srcId="{FEA1897B-166D-40B2-932A-B83200B7B365}" destId="{FADCAA08-CEB2-4477-8826-38F497B51B14}" srcOrd="2" destOrd="0" presId="urn:microsoft.com/office/officeart/2005/8/layout/orgChart1"/>
    <dgm:cxn modelId="{7184100F-CAA6-4B30-8C27-44A3782CD182}" type="presParOf" srcId="{A6B84F3F-7808-40EE-BBC0-EBAB36E5B827}" destId="{6ABC3C98-4616-4B5F-ABDE-48945A9A910B}" srcOrd="4" destOrd="0" presId="urn:microsoft.com/office/officeart/2005/8/layout/orgChart1"/>
    <dgm:cxn modelId="{59920D8A-1A12-4AF4-8A00-883ED0EBCE2F}" type="presParOf" srcId="{A6B84F3F-7808-40EE-BBC0-EBAB36E5B827}" destId="{323CFF6E-A992-44A5-A510-C72A43714F8A}" srcOrd="5" destOrd="0" presId="urn:microsoft.com/office/officeart/2005/8/layout/orgChart1"/>
    <dgm:cxn modelId="{07EE1B11-C16C-4426-81AE-6D23C96BA3DE}" type="presParOf" srcId="{323CFF6E-A992-44A5-A510-C72A43714F8A}" destId="{7D64E346-19D6-43D1-B8C4-4198DD72F6E2}" srcOrd="0" destOrd="0" presId="urn:microsoft.com/office/officeart/2005/8/layout/orgChart1"/>
    <dgm:cxn modelId="{5332BF2B-63B0-460F-9C1A-552CDC611151}" type="presParOf" srcId="{7D64E346-19D6-43D1-B8C4-4198DD72F6E2}" destId="{9E42DA92-2E79-4E55-B279-16B97CF065BA}" srcOrd="0" destOrd="0" presId="urn:microsoft.com/office/officeart/2005/8/layout/orgChart1"/>
    <dgm:cxn modelId="{95B3FF32-EF3D-400F-9388-4B6D81932087}" type="presParOf" srcId="{7D64E346-19D6-43D1-B8C4-4198DD72F6E2}" destId="{D706635A-20FC-4D82-A0BE-61FDF897BF5D}" srcOrd="1" destOrd="0" presId="urn:microsoft.com/office/officeart/2005/8/layout/orgChart1"/>
    <dgm:cxn modelId="{89652E4A-2EB9-40A1-B788-415AEEAB3D59}" type="presParOf" srcId="{323CFF6E-A992-44A5-A510-C72A43714F8A}" destId="{0AF14D80-C81E-4A1E-9002-6473DD39226C}" srcOrd="1" destOrd="0" presId="urn:microsoft.com/office/officeart/2005/8/layout/orgChart1"/>
    <dgm:cxn modelId="{6850991A-BBF4-4F64-AF11-373DC226BC12}" type="presParOf" srcId="{323CFF6E-A992-44A5-A510-C72A43714F8A}" destId="{9BE77024-EDA8-449D-97C7-3B67D7CBF142}" srcOrd="2" destOrd="0" presId="urn:microsoft.com/office/officeart/2005/8/layout/orgChart1"/>
    <dgm:cxn modelId="{5990437D-8C40-4A91-B257-D020A47736F1}" type="presParOf" srcId="{A6B84F3F-7808-40EE-BBC0-EBAB36E5B827}" destId="{743942A7-3D04-4AC5-A69C-278AC01EB6FD}" srcOrd="6" destOrd="0" presId="urn:microsoft.com/office/officeart/2005/8/layout/orgChart1"/>
    <dgm:cxn modelId="{0257C22A-A594-4AA0-B777-75744AAE75C7}" type="presParOf" srcId="{A6B84F3F-7808-40EE-BBC0-EBAB36E5B827}" destId="{FDD91FF1-E517-4969-9A3D-44B08C128B51}" srcOrd="7" destOrd="0" presId="urn:microsoft.com/office/officeart/2005/8/layout/orgChart1"/>
    <dgm:cxn modelId="{2982AFE9-C7A2-473E-B234-B0FF4FE0A245}" type="presParOf" srcId="{FDD91FF1-E517-4969-9A3D-44B08C128B51}" destId="{192C9056-BE58-46F1-A9BB-4EB0615B4A1C}" srcOrd="0" destOrd="0" presId="urn:microsoft.com/office/officeart/2005/8/layout/orgChart1"/>
    <dgm:cxn modelId="{828C29F4-A22F-4AC3-87A2-777A3E5BFDA0}" type="presParOf" srcId="{192C9056-BE58-46F1-A9BB-4EB0615B4A1C}" destId="{90FFCF3D-8B1C-442F-B538-FEC47C886C0F}" srcOrd="0" destOrd="0" presId="urn:microsoft.com/office/officeart/2005/8/layout/orgChart1"/>
    <dgm:cxn modelId="{B99AE324-88AD-4BC5-9038-3744C7B3CA99}" type="presParOf" srcId="{192C9056-BE58-46F1-A9BB-4EB0615B4A1C}" destId="{A735834D-8142-4245-B71C-8DD97CE68D58}" srcOrd="1" destOrd="0" presId="urn:microsoft.com/office/officeart/2005/8/layout/orgChart1"/>
    <dgm:cxn modelId="{F38B36B4-257D-42D7-981E-A72C5DF37EE3}" type="presParOf" srcId="{FDD91FF1-E517-4969-9A3D-44B08C128B51}" destId="{F43D31F5-14C7-4761-AA49-1243C28549B1}" srcOrd="1" destOrd="0" presId="urn:microsoft.com/office/officeart/2005/8/layout/orgChart1"/>
    <dgm:cxn modelId="{7CC99BBD-9CA5-46FE-B751-02CEABC263E2}" type="presParOf" srcId="{FDD91FF1-E517-4969-9A3D-44B08C128B51}" destId="{B1FDFC0E-BA9D-4261-BE99-53EA85627DFC}" srcOrd="2" destOrd="0" presId="urn:microsoft.com/office/officeart/2005/8/layout/orgChart1"/>
    <dgm:cxn modelId="{4EC761E1-E7BD-4AA6-848D-ED526FE8752E}" type="presParOf" srcId="{A6B84F3F-7808-40EE-BBC0-EBAB36E5B827}" destId="{BCF04B9E-88C9-4802-AFF5-5C99E57375BC}" srcOrd="8" destOrd="0" presId="urn:microsoft.com/office/officeart/2005/8/layout/orgChart1"/>
    <dgm:cxn modelId="{7A6ACA1A-1B3C-4672-B518-8F81DE794BB5}" type="presParOf" srcId="{A6B84F3F-7808-40EE-BBC0-EBAB36E5B827}" destId="{606BE276-E076-414C-A674-A14FB5A5E331}" srcOrd="9" destOrd="0" presId="urn:microsoft.com/office/officeart/2005/8/layout/orgChart1"/>
    <dgm:cxn modelId="{DFA56FA5-B067-493F-A193-E4A476588C0E}" type="presParOf" srcId="{606BE276-E076-414C-A674-A14FB5A5E331}" destId="{47A4947C-A865-4709-808A-DD0AF69B6C25}" srcOrd="0" destOrd="0" presId="urn:microsoft.com/office/officeart/2005/8/layout/orgChart1"/>
    <dgm:cxn modelId="{4B8E1F06-1419-4E2D-8100-6A46A0CE0608}" type="presParOf" srcId="{47A4947C-A865-4709-808A-DD0AF69B6C25}" destId="{10B57FAF-3FB1-4B1A-ADE5-AB9E19FD640A}" srcOrd="0" destOrd="0" presId="urn:microsoft.com/office/officeart/2005/8/layout/orgChart1"/>
    <dgm:cxn modelId="{7040E156-D81D-4698-8CB5-D5F0E9EA52B9}" type="presParOf" srcId="{47A4947C-A865-4709-808A-DD0AF69B6C25}" destId="{EE0ED142-9EFE-4AD0-A4A5-74BB97193C46}" srcOrd="1" destOrd="0" presId="urn:microsoft.com/office/officeart/2005/8/layout/orgChart1"/>
    <dgm:cxn modelId="{EAF3D96F-80C9-4C45-87F8-F10CD35BF210}" type="presParOf" srcId="{606BE276-E076-414C-A674-A14FB5A5E331}" destId="{A2F31724-C460-41EF-9BEF-7C9665E1EDBB}" srcOrd="1" destOrd="0" presId="urn:microsoft.com/office/officeart/2005/8/layout/orgChart1"/>
    <dgm:cxn modelId="{37619961-BED2-4517-9C85-AA3AC2B7A61E}" type="presParOf" srcId="{606BE276-E076-414C-A674-A14FB5A5E331}" destId="{C297AC62-F82B-46AB-A1BC-C6589CC68D4D}" srcOrd="2" destOrd="0" presId="urn:microsoft.com/office/officeart/2005/8/layout/orgChart1"/>
    <dgm:cxn modelId="{D354D974-13EC-4435-8AFA-D44FC7B6B23D}" type="presParOf" srcId="{A6B84F3F-7808-40EE-BBC0-EBAB36E5B827}" destId="{232D5A1D-B368-4210-B7FE-98E202E69317}" srcOrd="10" destOrd="0" presId="urn:microsoft.com/office/officeart/2005/8/layout/orgChart1"/>
    <dgm:cxn modelId="{E571B0D1-97BD-4DE2-8952-821E71D83BEB}" type="presParOf" srcId="{A6B84F3F-7808-40EE-BBC0-EBAB36E5B827}" destId="{87E380F5-1CD3-4100-B92C-C5260B862C8D}" srcOrd="11" destOrd="0" presId="urn:microsoft.com/office/officeart/2005/8/layout/orgChart1"/>
    <dgm:cxn modelId="{52B6D255-4F47-452D-8EAA-CA8C687243C3}" type="presParOf" srcId="{87E380F5-1CD3-4100-B92C-C5260B862C8D}" destId="{ECAB5704-A9AB-42A3-A1DC-46BBF9A46B58}" srcOrd="0" destOrd="0" presId="urn:microsoft.com/office/officeart/2005/8/layout/orgChart1"/>
    <dgm:cxn modelId="{23AA419B-3CC9-44A8-932A-6FE036D65A1A}" type="presParOf" srcId="{ECAB5704-A9AB-42A3-A1DC-46BBF9A46B58}" destId="{DCA85ECC-4050-4CEE-BD47-B320267A7FE1}" srcOrd="0" destOrd="0" presId="urn:microsoft.com/office/officeart/2005/8/layout/orgChart1"/>
    <dgm:cxn modelId="{FD3498F0-C563-4F50-A292-885BD8840E99}" type="presParOf" srcId="{ECAB5704-A9AB-42A3-A1DC-46BBF9A46B58}" destId="{D4525653-A48A-4CB5-9FFF-655CE16B9CE3}" srcOrd="1" destOrd="0" presId="urn:microsoft.com/office/officeart/2005/8/layout/orgChart1"/>
    <dgm:cxn modelId="{0BB396A4-9A67-463D-9E0F-01E250CFA9BF}" type="presParOf" srcId="{87E380F5-1CD3-4100-B92C-C5260B862C8D}" destId="{28E6C2C8-58AE-41AB-A83C-54A1AA616452}" srcOrd="1" destOrd="0" presId="urn:microsoft.com/office/officeart/2005/8/layout/orgChart1"/>
    <dgm:cxn modelId="{D0265F12-4992-402D-BEE6-472432ED286E}" type="presParOf" srcId="{87E380F5-1CD3-4100-B92C-C5260B862C8D}" destId="{89DA680E-04D3-4426-AC56-2620E2FC0495}" srcOrd="2" destOrd="0" presId="urn:microsoft.com/office/officeart/2005/8/layout/orgChart1"/>
    <dgm:cxn modelId="{480E4500-9DFC-4CB1-843D-DFEBB8A91EB6}" type="presParOf" srcId="{A6B84F3F-7808-40EE-BBC0-EBAB36E5B827}" destId="{5295511B-F428-4739-B307-7249B3B101EB}" srcOrd="12" destOrd="0" presId="urn:microsoft.com/office/officeart/2005/8/layout/orgChart1"/>
    <dgm:cxn modelId="{67B9C9F8-66CB-4073-8968-624FA54AEE39}" type="presParOf" srcId="{A6B84F3F-7808-40EE-BBC0-EBAB36E5B827}" destId="{69381ABE-0793-4AD9-9D1D-3EDF09DC9D11}" srcOrd="13" destOrd="0" presId="urn:microsoft.com/office/officeart/2005/8/layout/orgChart1"/>
    <dgm:cxn modelId="{E00A08EB-36E8-4BA1-A7F2-6E905E2794BF}" type="presParOf" srcId="{69381ABE-0793-4AD9-9D1D-3EDF09DC9D11}" destId="{8C7798B0-8BD9-4344-B1BC-E703375AB6B8}" srcOrd="0" destOrd="0" presId="urn:microsoft.com/office/officeart/2005/8/layout/orgChart1"/>
    <dgm:cxn modelId="{0C4BFFA4-A112-4333-A8CA-B538F6EB6CFB}" type="presParOf" srcId="{8C7798B0-8BD9-4344-B1BC-E703375AB6B8}" destId="{1E41372F-C913-4FEA-AC6C-C3F447CF0152}" srcOrd="0" destOrd="0" presId="urn:microsoft.com/office/officeart/2005/8/layout/orgChart1"/>
    <dgm:cxn modelId="{C970B190-1582-45A1-A198-01E21D10EA41}" type="presParOf" srcId="{8C7798B0-8BD9-4344-B1BC-E703375AB6B8}" destId="{AF065BF3-E306-40FE-8316-DC8AD2E8F2E6}" srcOrd="1" destOrd="0" presId="urn:microsoft.com/office/officeart/2005/8/layout/orgChart1"/>
    <dgm:cxn modelId="{1806F090-D75E-4FC8-9086-A49A23E5ACA6}" type="presParOf" srcId="{69381ABE-0793-4AD9-9D1D-3EDF09DC9D11}" destId="{DB40FF0A-40E7-4B7D-B9E6-9686D845202E}" srcOrd="1" destOrd="0" presId="urn:microsoft.com/office/officeart/2005/8/layout/orgChart1"/>
    <dgm:cxn modelId="{B4714C9A-AD2F-4AD1-B2E6-DE26B45C0BC1}" type="presParOf" srcId="{69381ABE-0793-4AD9-9D1D-3EDF09DC9D11}" destId="{E7E9E13F-C47C-4177-AD91-36E0A8DE2C47}" srcOrd="2" destOrd="0" presId="urn:microsoft.com/office/officeart/2005/8/layout/orgChart1"/>
    <dgm:cxn modelId="{5B76606C-0FF2-49BD-9C0D-76C74E949805}" type="presParOf" srcId="{A6B84F3F-7808-40EE-BBC0-EBAB36E5B827}" destId="{03576680-2AFC-430C-A08E-ADEADE1609E9}" srcOrd="14" destOrd="0" presId="urn:microsoft.com/office/officeart/2005/8/layout/orgChart1"/>
    <dgm:cxn modelId="{BA068357-9546-41B3-A398-74FD1C34B367}" type="presParOf" srcId="{A6B84F3F-7808-40EE-BBC0-EBAB36E5B827}" destId="{2C85A1D8-5649-42E2-B945-1878F4B280DB}" srcOrd="15" destOrd="0" presId="urn:microsoft.com/office/officeart/2005/8/layout/orgChart1"/>
    <dgm:cxn modelId="{1C2313C6-C06C-4237-B118-B46514A65CD4}" type="presParOf" srcId="{2C85A1D8-5649-42E2-B945-1878F4B280DB}" destId="{3A6C3712-DA19-460A-8A74-E084C3D36D2B}" srcOrd="0" destOrd="0" presId="urn:microsoft.com/office/officeart/2005/8/layout/orgChart1"/>
    <dgm:cxn modelId="{E02FEDB2-B3FE-4427-BAC3-3E5994B18972}" type="presParOf" srcId="{3A6C3712-DA19-460A-8A74-E084C3D36D2B}" destId="{A2CCBF9B-7816-4896-8EF2-D3F1DD0B3325}" srcOrd="0" destOrd="0" presId="urn:microsoft.com/office/officeart/2005/8/layout/orgChart1"/>
    <dgm:cxn modelId="{978B4BDD-7A28-427A-BE82-9DC11C2B0140}" type="presParOf" srcId="{3A6C3712-DA19-460A-8A74-E084C3D36D2B}" destId="{602851FC-FFC5-4438-AE54-477F0B22B093}" srcOrd="1" destOrd="0" presId="urn:microsoft.com/office/officeart/2005/8/layout/orgChart1"/>
    <dgm:cxn modelId="{5DE4C239-B95A-4B99-8B92-8CCEDE985CBB}" type="presParOf" srcId="{2C85A1D8-5649-42E2-B945-1878F4B280DB}" destId="{A7A75520-7EA8-4C56-A747-A803ABBCAA3C}" srcOrd="1" destOrd="0" presId="urn:microsoft.com/office/officeart/2005/8/layout/orgChart1"/>
    <dgm:cxn modelId="{4B7E9DD5-5650-429C-9F48-0AB5D46DA298}" type="presParOf" srcId="{2C85A1D8-5649-42E2-B945-1878F4B280DB}" destId="{4B0EE92F-B292-44CE-AC0A-8E2C8CE48BD2}" srcOrd="2" destOrd="0" presId="urn:microsoft.com/office/officeart/2005/8/layout/orgChart1"/>
    <dgm:cxn modelId="{703467C9-4EF3-4033-B2BE-AA0009D6099E}" type="presParOf" srcId="{A6B84F3F-7808-40EE-BBC0-EBAB36E5B827}" destId="{BF29DBC7-E2AB-4184-BD81-487B2B884C5D}" srcOrd="16" destOrd="0" presId="urn:microsoft.com/office/officeart/2005/8/layout/orgChart1"/>
    <dgm:cxn modelId="{0C4492C4-5A84-49C5-996A-BD2B15F7DFBA}" type="presParOf" srcId="{A6B84F3F-7808-40EE-BBC0-EBAB36E5B827}" destId="{8B1F3F39-676C-4F30-9C19-8DC3E879A6A1}" srcOrd="17" destOrd="0" presId="urn:microsoft.com/office/officeart/2005/8/layout/orgChart1"/>
    <dgm:cxn modelId="{F3546310-2590-464F-8636-114A5FF38E5C}" type="presParOf" srcId="{8B1F3F39-676C-4F30-9C19-8DC3E879A6A1}" destId="{AA0616B4-482E-4333-AD87-15CDD1455F7C}" srcOrd="0" destOrd="0" presId="urn:microsoft.com/office/officeart/2005/8/layout/orgChart1"/>
    <dgm:cxn modelId="{7E32D7E8-6916-4D5E-B359-3EB7DE3A69E7}" type="presParOf" srcId="{AA0616B4-482E-4333-AD87-15CDD1455F7C}" destId="{F4C6A300-B110-422D-8D1E-2481853FF196}" srcOrd="0" destOrd="0" presId="urn:microsoft.com/office/officeart/2005/8/layout/orgChart1"/>
    <dgm:cxn modelId="{226F1B42-4D97-4475-894C-FABC4E3CF93D}" type="presParOf" srcId="{AA0616B4-482E-4333-AD87-15CDD1455F7C}" destId="{BE831983-1BE1-4EA9-9273-AAB876C2C8B3}" srcOrd="1" destOrd="0" presId="urn:microsoft.com/office/officeart/2005/8/layout/orgChart1"/>
    <dgm:cxn modelId="{D9B66CA3-387D-4779-B80C-2251C1E35CCE}" type="presParOf" srcId="{8B1F3F39-676C-4F30-9C19-8DC3E879A6A1}" destId="{29858151-2E58-4AB7-B12A-13566FDAD8CF}" srcOrd="1" destOrd="0" presId="urn:microsoft.com/office/officeart/2005/8/layout/orgChart1"/>
    <dgm:cxn modelId="{259718A2-CAAF-49D5-A0E4-37A547AE6E4D}" type="presParOf" srcId="{8B1F3F39-676C-4F30-9C19-8DC3E879A6A1}" destId="{C8DBDDF6-3590-4528-B394-4F6AB1DDD5D3}" srcOrd="2" destOrd="0" presId="urn:microsoft.com/office/officeart/2005/8/layout/orgChart1"/>
    <dgm:cxn modelId="{774A4C8C-60B9-4900-8779-B8A030C6DEA4}" type="presParOf" srcId="{A6B84F3F-7808-40EE-BBC0-EBAB36E5B827}" destId="{9B6C0C92-5F89-45EC-B159-6FABE9164457}" srcOrd="18" destOrd="0" presId="urn:microsoft.com/office/officeart/2005/8/layout/orgChart1"/>
    <dgm:cxn modelId="{E9A6EDCC-A09E-4C8B-A509-A63B7640199E}" type="presParOf" srcId="{A6B84F3F-7808-40EE-BBC0-EBAB36E5B827}" destId="{D54F4890-09A5-48FA-B9C0-C8F63E5A7C7E}" srcOrd="19" destOrd="0" presId="urn:microsoft.com/office/officeart/2005/8/layout/orgChart1"/>
    <dgm:cxn modelId="{BD970E9D-3179-4DEE-B39C-A72D0AC4325A}" type="presParOf" srcId="{D54F4890-09A5-48FA-B9C0-C8F63E5A7C7E}" destId="{F9298A5D-0CD1-479B-AD5A-9FB323B7C7E6}" srcOrd="0" destOrd="0" presId="urn:microsoft.com/office/officeart/2005/8/layout/orgChart1"/>
    <dgm:cxn modelId="{4231DAF2-8D14-4AF5-9DC4-BDE9AC5A5906}" type="presParOf" srcId="{F9298A5D-0CD1-479B-AD5A-9FB323B7C7E6}" destId="{B5EAE136-08B0-47C9-9A54-2630E13E939D}" srcOrd="0" destOrd="0" presId="urn:microsoft.com/office/officeart/2005/8/layout/orgChart1"/>
    <dgm:cxn modelId="{54174D8A-D396-473B-9E64-6D9006640F12}" type="presParOf" srcId="{F9298A5D-0CD1-479B-AD5A-9FB323B7C7E6}" destId="{58BA47FB-657C-40F3-B117-5F3312E55223}" srcOrd="1" destOrd="0" presId="urn:microsoft.com/office/officeart/2005/8/layout/orgChart1"/>
    <dgm:cxn modelId="{BB9512EC-26F2-4E38-9793-E917C77B441B}" type="presParOf" srcId="{D54F4890-09A5-48FA-B9C0-C8F63E5A7C7E}" destId="{6FE793B5-6BF2-4564-8FDF-2FFBFE43140F}" srcOrd="1" destOrd="0" presId="urn:microsoft.com/office/officeart/2005/8/layout/orgChart1"/>
    <dgm:cxn modelId="{F2D9821E-E84E-4B4F-BBA2-AFC56494F80C}" type="presParOf" srcId="{D54F4890-09A5-48FA-B9C0-C8F63E5A7C7E}" destId="{C67F7011-AE38-40BB-93D3-73949423B1D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C4E79F-829A-492C-8644-657BEFCF4F95}"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907FED15-3482-4B64-8F7D-A1176C71BBFF}">
      <dgm:prSet phldrT="[Text]"/>
      <dgm:spPr>
        <a:solidFill>
          <a:srgbClr val="FFFF99"/>
        </a:solidFill>
        <a:ln w="57150">
          <a:solidFill>
            <a:srgbClr val="99FF66"/>
          </a:solidFill>
        </a:ln>
      </dgm:spPr>
      <dgm:t>
        <a:bodyPr/>
        <a:lstStyle/>
        <a:p>
          <a:r>
            <a:rPr lang="en-US" b="1" dirty="0" smtClean="0"/>
            <a:t>Lindsay Terry</a:t>
          </a:r>
          <a:endParaRPr lang="en-US" b="1" dirty="0"/>
        </a:p>
      </dgm:t>
    </dgm:pt>
    <dgm:pt modelId="{A38015B8-E662-4DEF-B738-9038E768915A}" type="parTrans" cxnId="{0E92A0BD-CDAE-44CC-BD0E-21467834A024}">
      <dgm:prSet/>
      <dgm:spPr/>
      <dgm:t>
        <a:bodyPr/>
        <a:lstStyle/>
        <a:p>
          <a:endParaRPr lang="en-US"/>
        </a:p>
      </dgm:t>
    </dgm:pt>
    <dgm:pt modelId="{084FD89E-F31D-41B8-998E-C218BB78B3D2}" type="sibTrans" cxnId="{0E92A0BD-CDAE-44CC-BD0E-21467834A024}">
      <dgm:prSet/>
      <dgm:spPr/>
      <dgm:t>
        <a:bodyPr/>
        <a:lstStyle/>
        <a:p>
          <a:endParaRPr lang="en-US"/>
        </a:p>
      </dgm:t>
    </dgm:pt>
    <dgm:pt modelId="{2A2DA858-18FE-4DB7-856C-3D7F4BB49C8A}" type="asst">
      <dgm:prSet phldrT="[Text]"/>
      <dgm:spPr>
        <a:solidFill>
          <a:srgbClr val="FFFF99"/>
        </a:solidFill>
        <a:ln w="57150">
          <a:solidFill>
            <a:srgbClr val="99FF66"/>
          </a:solidFill>
        </a:ln>
      </dgm:spPr>
      <dgm:t>
        <a:bodyPr/>
        <a:lstStyle/>
        <a:p>
          <a:r>
            <a:rPr lang="en-US" dirty="0" smtClean="0"/>
            <a:t>Jake  Martin</a:t>
          </a:r>
          <a:endParaRPr lang="en-US" dirty="0"/>
        </a:p>
      </dgm:t>
    </dgm:pt>
    <dgm:pt modelId="{16EB93AD-A427-432E-A0AF-E862785F8715}" type="parTrans" cxnId="{816C2F74-D29D-4011-ACCD-ED2D6A0ACE0F}">
      <dgm:prSet/>
      <dgm:spPr/>
      <dgm:t>
        <a:bodyPr/>
        <a:lstStyle/>
        <a:p>
          <a:endParaRPr lang="en-US"/>
        </a:p>
      </dgm:t>
    </dgm:pt>
    <dgm:pt modelId="{FCEADB04-458E-46A5-9BE7-8795F2B76D95}" type="sibTrans" cxnId="{816C2F74-D29D-4011-ACCD-ED2D6A0ACE0F}">
      <dgm:prSet/>
      <dgm:spPr/>
      <dgm:t>
        <a:bodyPr/>
        <a:lstStyle/>
        <a:p>
          <a:endParaRPr lang="en-US"/>
        </a:p>
      </dgm:t>
    </dgm:pt>
    <dgm:pt modelId="{22D946E7-1612-4C92-83F8-80C2CD599BFE}" type="asst">
      <dgm:prSet phldrT="[Text]"/>
      <dgm:spPr>
        <a:solidFill>
          <a:srgbClr val="0099FF"/>
        </a:solidFill>
        <a:ln w="57150">
          <a:solidFill>
            <a:srgbClr val="FF33CC"/>
          </a:solidFill>
        </a:ln>
      </dgm:spPr>
      <dgm:t>
        <a:bodyPr/>
        <a:lstStyle/>
        <a:p>
          <a:r>
            <a:rPr lang="en-US" dirty="0" smtClean="0"/>
            <a:t>Robert Hahn</a:t>
          </a:r>
          <a:endParaRPr lang="en-US" dirty="0"/>
        </a:p>
      </dgm:t>
    </dgm:pt>
    <dgm:pt modelId="{65943BCE-32CD-4E6E-BC76-A3644EEBF7DE}" type="parTrans" cxnId="{0C1C6319-EB02-47D7-B14A-750643F93B1A}">
      <dgm:prSet/>
      <dgm:spPr/>
      <dgm:t>
        <a:bodyPr/>
        <a:lstStyle/>
        <a:p>
          <a:endParaRPr lang="en-US"/>
        </a:p>
      </dgm:t>
    </dgm:pt>
    <dgm:pt modelId="{914500C3-B8FD-4F71-B755-0647EF906128}" type="sibTrans" cxnId="{0C1C6319-EB02-47D7-B14A-750643F93B1A}">
      <dgm:prSet/>
      <dgm:spPr/>
      <dgm:t>
        <a:bodyPr/>
        <a:lstStyle/>
        <a:p>
          <a:endParaRPr lang="en-US"/>
        </a:p>
      </dgm:t>
    </dgm:pt>
    <dgm:pt modelId="{8E589C4D-B241-4DFE-9A26-E19FCCB6FE67}" type="asst">
      <dgm:prSet phldrT="[Text]"/>
      <dgm:spPr>
        <a:solidFill>
          <a:srgbClr val="00B0F0"/>
        </a:solidFill>
        <a:ln w="57150">
          <a:solidFill>
            <a:srgbClr val="FF33CC"/>
          </a:solidFill>
        </a:ln>
      </dgm:spPr>
      <dgm:t>
        <a:bodyPr/>
        <a:lstStyle/>
        <a:p>
          <a:r>
            <a:rPr lang="en-US" dirty="0" smtClean="0"/>
            <a:t>Ben Garrow</a:t>
          </a:r>
          <a:endParaRPr lang="en-US" dirty="0"/>
        </a:p>
      </dgm:t>
    </dgm:pt>
    <dgm:pt modelId="{1FF30322-252D-4CA5-83B1-3C72703A2EF8}" type="parTrans" cxnId="{4AF3D3A3-74C2-436E-A5FB-E90F36C34FF8}">
      <dgm:prSet/>
      <dgm:spPr/>
      <dgm:t>
        <a:bodyPr/>
        <a:lstStyle/>
        <a:p>
          <a:endParaRPr lang="en-US"/>
        </a:p>
      </dgm:t>
    </dgm:pt>
    <dgm:pt modelId="{557EF512-152A-4CA8-86B3-858B662CB8BC}" type="sibTrans" cxnId="{4AF3D3A3-74C2-436E-A5FB-E90F36C34FF8}">
      <dgm:prSet/>
      <dgm:spPr/>
      <dgm:t>
        <a:bodyPr/>
        <a:lstStyle/>
        <a:p>
          <a:endParaRPr lang="en-US"/>
        </a:p>
      </dgm:t>
    </dgm:pt>
    <dgm:pt modelId="{DF1B6A89-4B9E-4E1F-81DB-770D4E0D6D3F}" type="asst">
      <dgm:prSet phldrT="[Text]"/>
      <dgm:spPr>
        <a:solidFill>
          <a:srgbClr val="00B0F0"/>
        </a:solidFill>
        <a:ln w="57150">
          <a:solidFill>
            <a:srgbClr val="FF33CC"/>
          </a:solidFill>
        </a:ln>
      </dgm:spPr>
      <dgm:t>
        <a:bodyPr/>
        <a:lstStyle/>
        <a:p>
          <a:r>
            <a:rPr lang="en-US" dirty="0" smtClean="0"/>
            <a:t>Mark Johnson</a:t>
          </a:r>
          <a:endParaRPr lang="en-US" dirty="0"/>
        </a:p>
      </dgm:t>
    </dgm:pt>
    <dgm:pt modelId="{EC6AE372-1A8E-4224-A44D-0C4BCD7B9D06}" type="parTrans" cxnId="{4C3C5F17-5E19-455B-8D9C-FEFAD2BC01E8}">
      <dgm:prSet/>
      <dgm:spPr/>
      <dgm:t>
        <a:bodyPr/>
        <a:lstStyle/>
        <a:p>
          <a:endParaRPr lang="en-US"/>
        </a:p>
      </dgm:t>
    </dgm:pt>
    <dgm:pt modelId="{0305D945-2ED6-4A14-8A69-269865F9248A}" type="sibTrans" cxnId="{4C3C5F17-5E19-455B-8D9C-FEFAD2BC01E8}">
      <dgm:prSet/>
      <dgm:spPr/>
      <dgm:t>
        <a:bodyPr/>
        <a:lstStyle/>
        <a:p>
          <a:endParaRPr lang="en-US"/>
        </a:p>
      </dgm:t>
    </dgm:pt>
    <dgm:pt modelId="{2BED45F9-B745-43DA-A4C5-AE50FBE5E10B}" type="asst">
      <dgm:prSet phldrT="[Text]"/>
      <dgm:spPr>
        <a:solidFill>
          <a:srgbClr val="00B0F0"/>
        </a:solidFill>
        <a:ln w="57150">
          <a:solidFill>
            <a:srgbClr val="C00000"/>
          </a:solidFill>
        </a:ln>
      </dgm:spPr>
      <dgm:t>
        <a:bodyPr/>
        <a:lstStyle/>
        <a:p>
          <a:r>
            <a:rPr lang="en-US" dirty="0" smtClean="0"/>
            <a:t>Tracy Schmidt</a:t>
          </a:r>
          <a:endParaRPr lang="en-US" dirty="0"/>
        </a:p>
      </dgm:t>
    </dgm:pt>
    <dgm:pt modelId="{DAF7236C-B564-408A-93B5-AF6288DD582A}" type="parTrans" cxnId="{EA9270E5-8C27-4CA8-8A85-7BC582B2920E}">
      <dgm:prSet/>
      <dgm:spPr/>
      <dgm:t>
        <a:bodyPr/>
        <a:lstStyle/>
        <a:p>
          <a:endParaRPr lang="en-US"/>
        </a:p>
      </dgm:t>
    </dgm:pt>
    <dgm:pt modelId="{E0071457-8CB5-41A9-AF6B-119C0835EB42}" type="sibTrans" cxnId="{EA9270E5-8C27-4CA8-8A85-7BC582B2920E}">
      <dgm:prSet/>
      <dgm:spPr/>
      <dgm:t>
        <a:bodyPr/>
        <a:lstStyle/>
        <a:p>
          <a:endParaRPr lang="en-US"/>
        </a:p>
      </dgm:t>
    </dgm:pt>
    <dgm:pt modelId="{21A683A5-4382-40E8-8027-3350A849BAA0}" type="asst">
      <dgm:prSet phldrT="[Text]"/>
      <dgm:spPr>
        <a:solidFill>
          <a:srgbClr val="FF9933"/>
        </a:solidFill>
      </dgm:spPr>
      <dgm:t>
        <a:bodyPr/>
        <a:lstStyle/>
        <a:p>
          <a:r>
            <a:rPr lang="en-US" dirty="0" smtClean="0"/>
            <a:t>Gina Mitchell</a:t>
          </a:r>
          <a:endParaRPr lang="en-US" dirty="0"/>
        </a:p>
      </dgm:t>
    </dgm:pt>
    <dgm:pt modelId="{CA18DEE6-D3C3-4B73-BA0D-66A4914443EA}" type="parTrans" cxnId="{7F6445FC-1E1E-4BB5-9688-2467F2ECE4DE}">
      <dgm:prSet/>
      <dgm:spPr/>
      <dgm:t>
        <a:bodyPr/>
        <a:lstStyle/>
        <a:p>
          <a:endParaRPr lang="en-US"/>
        </a:p>
      </dgm:t>
    </dgm:pt>
    <dgm:pt modelId="{8DDBC701-BAA7-4267-B280-2400BC118BCF}" type="sibTrans" cxnId="{7F6445FC-1E1E-4BB5-9688-2467F2ECE4DE}">
      <dgm:prSet/>
      <dgm:spPr/>
      <dgm:t>
        <a:bodyPr/>
        <a:lstStyle/>
        <a:p>
          <a:endParaRPr lang="en-US"/>
        </a:p>
      </dgm:t>
    </dgm:pt>
    <dgm:pt modelId="{4FE3EFBC-FC3C-4F35-8EE7-C9D19AD1EA1C}" type="asst">
      <dgm:prSet phldrT="[Text]"/>
      <dgm:spPr>
        <a:solidFill>
          <a:srgbClr val="FF9933"/>
        </a:solidFill>
        <a:ln w="57150">
          <a:solidFill>
            <a:srgbClr val="FF33CC"/>
          </a:solidFill>
        </a:ln>
      </dgm:spPr>
      <dgm:t>
        <a:bodyPr/>
        <a:lstStyle/>
        <a:p>
          <a:r>
            <a:rPr lang="en-US" dirty="0" smtClean="0"/>
            <a:t>Marcus Watson</a:t>
          </a:r>
          <a:endParaRPr lang="en-US" dirty="0"/>
        </a:p>
      </dgm:t>
    </dgm:pt>
    <dgm:pt modelId="{A81D8F9B-8AAF-4C34-9C13-7D9653B0C445}" type="parTrans" cxnId="{06363ECD-2835-4038-92DA-63BD5E9085CE}">
      <dgm:prSet/>
      <dgm:spPr/>
      <dgm:t>
        <a:bodyPr/>
        <a:lstStyle/>
        <a:p>
          <a:endParaRPr lang="en-US"/>
        </a:p>
      </dgm:t>
    </dgm:pt>
    <dgm:pt modelId="{98EC5165-B066-4ED8-B5F5-9D4D3FED21EF}" type="sibTrans" cxnId="{06363ECD-2835-4038-92DA-63BD5E9085CE}">
      <dgm:prSet/>
      <dgm:spPr/>
      <dgm:t>
        <a:bodyPr/>
        <a:lstStyle/>
        <a:p>
          <a:endParaRPr lang="en-US"/>
        </a:p>
      </dgm:t>
    </dgm:pt>
    <dgm:pt modelId="{5C84507D-360E-41A3-9F43-9A9C00B3ACCA}" type="asst">
      <dgm:prSet phldrT="[Text]"/>
      <dgm:spPr>
        <a:solidFill>
          <a:srgbClr val="FFFF99"/>
        </a:solidFill>
      </dgm:spPr>
      <dgm:t>
        <a:bodyPr/>
        <a:lstStyle/>
        <a:p>
          <a:r>
            <a:rPr lang="en-US" dirty="0" smtClean="0"/>
            <a:t>Dave Anderson</a:t>
          </a:r>
          <a:endParaRPr lang="en-US" dirty="0"/>
        </a:p>
      </dgm:t>
    </dgm:pt>
    <dgm:pt modelId="{A88F8D6F-F824-420C-99DD-D3E7CEE771B0}" type="parTrans" cxnId="{7D51D93B-F159-4878-871A-F7A55828F417}">
      <dgm:prSet/>
      <dgm:spPr/>
      <dgm:t>
        <a:bodyPr/>
        <a:lstStyle/>
        <a:p>
          <a:endParaRPr lang="en-US"/>
        </a:p>
      </dgm:t>
    </dgm:pt>
    <dgm:pt modelId="{49BA7292-0D87-4F9D-981E-08DEA8E85405}" type="sibTrans" cxnId="{7D51D93B-F159-4878-871A-F7A55828F417}">
      <dgm:prSet/>
      <dgm:spPr/>
      <dgm:t>
        <a:bodyPr/>
        <a:lstStyle/>
        <a:p>
          <a:endParaRPr lang="en-US"/>
        </a:p>
      </dgm:t>
    </dgm:pt>
    <dgm:pt modelId="{6136B72F-617B-4EF0-8B46-8A55732A01DB}" type="asst">
      <dgm:prSet phldrT="[Text]"/>
      <dgm:spPr>
        <a:solidFill>
          <a:srgbClr val="00B0F0"/>
        </a:solidFill>
        <a:ln w="57150">
          <a:solidFill>
            <a:srgbClr val="FF33CC"/>
          </a:solidFill>
        </a:ln>
      </dgm:spPr>
      <dgm:t>
        <a:bodyPr/>
        <a:lstStyle/>
        <a:p>
          <a:r>
            <a:rPr lang="en-US" dirty="0" smtClean="0"/>
            <a:t>Mark Schrader</a:t>
          </a:r>
          <a:endParaRPr lang="en-US" dirty="0"/>
        </a:p>
      </dgm:t>
    </dgm:pt>
    <dgm:pt modelId="{1E0D6369-3F64-47CE-B3D1-074A2E7F6405}" type="parTrans" cxnId="{8AE76AD9-EC2D-416B-A4ED-7C9677613AD7}">
      <dgm:prSet/>
      <dgm:spPr/>
      <dgm:t>
        <a:bodyPr/>
        <a:lstStyle/>
        <a:p>
          <a:endParaRPr lang="en-US"/>
        </a:p>
      </dgm:t>
    </dgm:pt>
    <dgm:pt modelId="{38F65680-CBD4-4187-B6D3-C65A0B0AFA2E}" type="sibTrans" cxnId="{8AE76AD9-EC2D-416B-A4ED-7C9677613AD7}">
      <dgm:prSet/>
      <dgm:spPr/>
      <dgm:t>
        <a:bodyPr/>
        <a:lstStyle/>
        <a:p>
          <a:endParaRPr lang="en-US"/>
        </a:p>
      </dgm:t>
    </dgm:pt>
    <dgm:pt modelId="{20ACA793-D282-4C9A-A834-2A87D3089172}" type="asst">
      <dgm:prSet phldrT="[Text]"/>
      <dgm:spPr>
        <a:solidFill>
          <a:srgbClr val="00B0F0"/>
        </a:solidFill>
      </dgm:spPr>
      <dgm:t>
        <a:bodyPr/>
        <a:lstStyle/>
        <a:p>
          <a:r>
            <a:rPr lang="en-US" dirty="0" smtClean="0"/>
            <a:t>Jason Kral</a:t>
          </a:r>
        </a:p>
      </dgm:t>
    </dgm:pt>
    <dgm:pt modelId="{0AB24023-EEBA-4541-A53F-F50B6D8A32B1}" type="parTrans" cxnId="{805FBE14-AD9B-43AE-8F6B-8D165BB08527}">
      <dgm:prSet/>
      <dgm:spPr/>
      <dgm:t>
        <a:bodyPr/>
        <a:lstStyle/>
        <a:p>
          <a:endParaRPr lang="en-US"/>
        </a:p>
      </dgm:t>
    </dgm:pt>
    <dgm:pt modelId="{61973EC8-E888-4A92-9002-12C4BAB0FE8C}" type="sibTrans" cxnId="{805FBE14-AD9B-43AE-8F6B-8D165BB08527}">
      <dgm:prSet/>
      <dgm:spPr/>
      <dgm:t>
        <a:bodyPr/>
        <a:lstStyle/>
        <a:p>
          <a:endParaRPr lang="en-US"/>
        </a:p>
      </dgm:t>
    </dgm:pt>
    <dgm:pt modelId="{40B432A1-F0B8-4A6E-BC21-43A6BF2CC69A}" type="asst">
      <dgm:prSet phldrT="[Text]"/>
      <dgm:spPr>
        <a:solidFill>
          <a:srgbClr val="00B0F0"/>
        </a:solidFill>
      </dgm:spPr>
      <dgm:t>
        <a:bodyPr/>
        <a:lstStyle/>
        <a:p>
          <a:r>
            <a:rPr lang="en-US" smtClean="0"/>
            <a:t>Mark </a:t>
          </a:r>
          <a:r>
            <a:rPr lang="en-US" dirty="0" smtClean="0"/>
            <a:t>Holzer</a:t>
          </a:r>
          <a:endParaRPr lang="en-US" dirty="0"/>
        </a:p>
      </dgm:t>
    </dgm:pt>
    <dgm:pt modelId="{E0C92F1B-CC86-4720-81BB-B9801D8669EB}" type="parTrans" cxnId="{95540DD2-1FC8-4B43-93FF-7391CEEAAA5D}">
      <dgm:prSet/>
      <dgm:spPr/>
      <dgm:t>
        <a:bodyPr/>
        <a:lstStyle/>
        <a:p>
          <a:endParaRPr lang="en-US"/>
        </a:p>
      </dgm:t>
    </dgm:pt>
    <dgm:pt modelId="{EC44EB5F-EC58-4742-B95A-4E846BEA2008}" type="sibTrans" cxnId="{95540DD2-1FC8-4B43-93FF-7391CEEAAA5D}">
      <dgm:prSet/>
      <dgm:spPr/>
      <dgm:t>
        <a:bodyPr/>
        <a:lstStyle/>
        <a:p>
          <a:endParaRPr lang="en-US"/>
        </a:p>
      </dgm:t>
    </dgm:pt>
    <dgm:pt modelId="{98ADD653-CB19-45F0-8B6B-B340715C4AD3}" type="asst">
      <dgm:prSet phldrT="[Text]"/>
      <dgm:spPr>
        <a:solidFill>
          <a:srgbClr val="00B0F0"/>
        </a:solidFill>
        <a:ln w="28575">
          <a:solidFill>
            <a:schemeClr val="tx1"/>
          </a:solidFill>
        </a:ln>
      </dgm:spPr>
      <dgm:t>
        <a:bodyPr/>
        <a:lstStyle/>
        <a:p>
          <a:r>
            <a:rPr lang="en-US" dirty="0" smtClean="0"/>
            <a:t>Jeremy McLeod</a:t>
          </a:r>
          <a:endParaRPr lang="en-US" dirty="0"/>
        </a:p>
      </dgm:t>
    </dgm:pt>
    <dgm:pt modelId="{C61C5C46-E5C7-45F8-848E-8CFA4DA495FF}" type="parTrans" cxnId="{970ECEFD-84B5-4886-96A6-ED2ACA2CAFA6}">
      <dgm:prSet/>
      <dgm:spPr/>
      <dgm:t>
        <a:bodyPr/>
        <a:lstStyle/>
        <a:p>
          <a:endParaRPr lang="en-US"/>
        </a:p>
      </dgm:t>
    </dgm:pt>
    <dgm:pt modelId="{B0FB292A-3FE9-42F7-BF63-55CF033D9DD8}" type="sibTrans" cxnId="{970ECEFD-84B5-4886-96A6-ED2ACA2CAFA6}">
      <dgm:prSet/>
      <dgm:spPr/>
      <dgm:t>
        <a:bodyPr/>
        <a:lstStyle/>
        <a:p>
          <a:endParaRPr lang="en-US"/>
        </a:p>
      </dgm:t>
    </dgm:pt>
    <dgm:pt modelId="{8516728D-C01D-459B-A168-4259E571ED05}" type="asst">
      <dgm:prSet phldrT="[Text]"/>
      <dgm:spPr>
        <a:solidFill>
          <a:srgbClr val="00B050"/>
        </a:solidFill>
      </dgm:spPr>
      <dgm:t>
        <a:bodyPr/>
        <a:lstStyle/>
        <a:p>
          <a:r>
            <a:rPr lang="en-US" dirty="0" smtClean="0"/>
            <a:t>Sheri Lares</a:t>
          </a:r>
          <a:endParaRPr lang="en-US" dirty="0"/>
        </a:p>
      </dgm:t>
    </dgm:pt>
    <dgm:pt modelId="{77E108A5-021B-457E-A02B-C54400ADB169}" type="parTrans" cxnId="{2E7CB457-1077-466C-9718-737510A4967F}">
      <dgm:prSet/>
      <dgm:spPr/>
      <dgm:t>
        <a:bodyPr/>
        <a:lstStyle/>
        <a:p>
          <a:endParaRPr lang="en-US"/>
        </a:p>
      </dgm:t>
    </dgm:pt>
    <dgm:pt modelId="{0462577F-FF5A-4308-BC02-EF73BF1193DB}" type="sibTrans" cxnId="{2E7CB457-1077-466C-9718-737510A4967F}">
      <dgm:prSet/>
      <dgm:spPr/>
      <dgm:t>
        <a:bodyPr/>
        <a:lstStyle/>
        <a:p>
          <a:endParaRPr lang="en-US"/>
        </a:p>
      </dgm:t>
    </dgm:pt>
    <dgm:pt modelId="{88A106A9-8678-4E1C-86E7-A7C2501CBF5C}" type="asst">
      <dgm:prSet phldrT="[Text]"/>
      <dgm:spPr>
        <a:solidFill>
          <a:srgbClr val="FF9933"/>
        </a:solidFill>
        <a:ln w="57150">
          <a:solidFill>
            <a:srgbClr val="99FF66"/>
          </a:solidFill>
        </a:ln>
      </dgm:spPr>
      <dgm:t>
        <a:bodyPr/>
        <a:lstStyle/>
        <a:p>
          <a:r>
            <a:rPr lang="en-US" dirty="0" smtClean="0"/>
            <a:t>Brian Schuck</a:t>
          </a:r>
          <a:endParaRPr lang="en-US" dirty="0"/>
        </a:p>
      </dgm:t>
    </dgm:pt>
    <dgm:pt modelId="{8DEB8F8B-A394-41B6-91A3-2D78D5488E97}" type="parTrans" cxnId="{D6985F3A-943D-4056-A956-6721D16E47A9}">
      <dgm:prSet/>
      <dgm:spPr/>
      <dgm:t>
        <a:bodyPr/>
        <a:lstStyle/>
        <a:p>
          <a:endParaRPr lang="en-US"/>
        </a:p>
      </dgm:t>
    </dgm:pt>
    <dgm:pt modelId="{FE91016A-C116-4690-A446-6AA8CDE5FDDC}" type="sibTrans" cxnId="{D6985F3A-943D-4056-A956-6721D16E47A9}">
      <dgm:prSet/>
      <dgm:spPr/>
      <dgm:t>
        <a:bodyPr/>
        <a:lstStyle/>
        <a:p>
          <a:endParaRPr lang="en-US"/>
        </a:p>
      </dgm:t>
    </dgm:pt>
    <dgm:pt modelId="{A3EA0DB6-B946-42D5-997A-6F5718AA379B}" type="asst">
      <dgm:prSet phldrT="[Text]"/>
      <dgm:spPr>
        <a:solidFill>
          <a:srgbClr val="FF99FF"/>
        </a:solidFill>
        <a:ln w="57150">
          <a:solidFill>
            <a:srgbClr val="FF33CC"/>
          </a:solidFill>
        </a:ln>
      </dgm:spPr>
      <dgm:t>
        <a:bodyPr/>
        <a:lstStyle/>
        <a:p>
          <a:r>
            <a:rPr lang="en-US" dirty="0" smtClean="0"/>
            <a:t>Michelle Basquin</a:t>
          </a:r>
          <a:endParaRPr lang="en-US" dirty="0"/>
        </a:p>
      </dgm:t>
    </dgm:pt>
    <dgm:pt modelId="{4F4140A6-6A11-4209-8A7E-B00BAB7E9196}" type="parTrans" cxnId="{5222E53F-EB3B-4403-A18B-1051EC360141}">
      <dgm:prSet/>
      <dgm:spPr/>
      <dgm:t>
        <a:bodyPr/>
        <a:lstStyle/>
        <a:p>
          <a:endParaRPr lang="en-US"/>
        </a:p>
      </dgm:t>
    </dgm:pt>
    <dgm:pt modelId="{07455380-4CAA-4C06-B07D-8229FC6C1766}" type="sibTrans" cxnId="{5222E53F-EB3B-4403-A18B-1051EC360141}">
      <dgm:prSet/>
      <dgm:spPr/>
      <dgm:t>
        <a:bodyPr/>
        <a:lstStyle/>
        <a:p>
          <a:endParaRPr lang="en-US"/>
        </a:p>
      </dgm:t>
    </dgm:pt>
    <dgm:pt modelId="{2DCF2A82-5CA3-449C-8F6D-319318BA2E20}" type="asst">
      <dgm:prSet phldrT="[Text]"/>
      <dgm:spPr>
        <a:ln>
          <a:solidFill>
            <a:srgbClr val="F8F8F8"/>
          </a:solidFill>
        </a:ln>
      </dgm:spPr>
      <dgm:t>
        <a:bodyPr/>
        <a:lstStyle/>
        <a:p>
          <a:endParaRPr lang="en-US" dirty="0"/>
        </a:p>
      </dgm:t>
    </dgm:pt>
    <dgm:pt modelId="{C64DECF9-20C0-41BE-A90F-479DF150F2C7}" type="parTrans" cxnId="{C407ED32-42F0-4259-862F-0CB2FD51F009}">
      <dgm:prSet/>
      <dgm:spPr>
        <a:ln>
          <a:solidFill>
            <a:srgbClr val="F8F8F8"/>
          </a:solidFill>
        </a:ln>
      </dgm:spPr>
      <dgm:t>
        <a:bodyPr/>
        <a:lstStyle/>
        <a:p>
          <a:endParaRPr lang="en-US"/>
        </a:p>
      </dgm:t>
    </dgm:pt>
    <dgm:pt modelId="{5B661C86-60FD-40E1-8645-C20ED2E8299E}" type="sibTrans" cxnId="{C407ED32-42F0-4259-862F-0CB2FD51F009}">
      <dgm:prSet/>
      <dgm:spPr/>
      <dgm:t>
        <a:bodyPr/>
        <a:lstStyle/>
        <a:p>
          <a:endParaRPr lang="en-US"/>
        </a:p>
      </dgm:t>
    </dgm:pt>
    <dgm:pt modelId="{EA37B3C8-662A-4EBF-8C17-B9C1A5A88E51}" type="asst">
      <dgm:prSet phldrT="[Text]"/>
      <dgm:spPr>
        <a:solidFill>
          <a:srgbClr val="FF99FF"/>
        </a:solidFill>
        <a:ln w="57150">
          <a:solidFill>
            <a:srgbClr val="FF33CC"/>
          </a:solidFill>
        </a:ln>
      </dgm:spPr>
      <dgm:t>
        <a:bodyPr/>
        <a:lstStyle/>
        <a:p>
          <a:r>
            <a:rPr lang="en-US" dirty="0" smtClean="0"/>
            <a:t>Grace Bingham</a:t>
          </a:r>
          <a:endParaRPr lang="en-US" dirty="0"/>
        </a:p>
      </dgm:t>
    </dgm:pt>
    <dgm:pt modelId="{B2D75790-2C0B-4869-A44A-FD3B2C65852E}" type="sibTrans" cxnId="{3ED08075-3C74-462D-AF15-40B8AF75CBA8}">
      <dgm:prSet/>
      <dgm:spPr/>
      <dgm:t>
        <a:bodyPr/>
        <a:lstStyle/>
        <a:p>
          <a:endParaRPr lang="en-US"/>
        </a:p>
      </dgm:t>
    </dgm:pt>
    <dgm:pt modelId="{2FBE8ED5-24D0-49DF-B771-DEB4078A71D3}" type="parTrans" cxnId="{3ED08075-3C74-462D-AF15-40B8AF75CBA8}">
      <dgm:prSet/>
      <dgm:spPr/>
      <dgm:t>
        <a:bodyPr/>
        <a:lstStyle/>
        <a:p>
          <a:endParaRPr lang="en-US"/>
        </a:p>
      </dgm:t>
    </dgm:pt>
    <dgm:pt modelId="{0522225F-902E-4F8D-B818-F56A94B4B9A8}" type="asst">
      <dgm:prSet phldrT="[Text]"/>
      <dgm:spPr>
        <a:solidFill>
          <a:srgbClr val="00B0F0"/>
        </a:solidFill>
        <a:ln w="57150">
          <a:solidFill>
            <a:srgbClr val="FF33CC"/>
          </a:solidFill>
        </a:ln>
      </dgm:spPr>
      <dgm:t>
        <a:bodyPr/>
        <a:lstStyle/>
        <a:p>
          <a:r>
            <a:rPr lang="en-US" dirty="0" smtClean="0"/>
            <a:t>Kyle Sebesta</a:t>
          </a:r>
          <a:endParaRPr lang="en-US" dirty="0"/>
        </a:p>
      </dgm:t>
    </dgm:pt>
    <dgm:pt modelId="{12DEF353-4342-40B0-91A1-C90D7858965E}" type="parTrans" cxnId="{108F3BAD-D8E9-4FEF-9CDF-F3C69D7CF79F}">
      <dgm:prSet/>
      <dgm:spPr/>
      <dgm:t>
        <a:bodyPr/>
        <a:lstStyle/>
        <a:p>
          <a:endParaRPr lang="en-US"/>
        </a:p>
      </dgm:t>
    </dgm:pt>
    <dgm:pt modelId="{E9A60923-6A57-44CD-9317-AB70F8489D5D}" type="sibTrans" cxnId="{108F3BAD-D8E9-4FEF-9CDF-F3C69D7CF79F}">
      <dgm:prSet/>
      <dgm:spPr/>
      <dgm:t>
        <a:bodyPr/>
        <a:lstStyle/>
        <a:p>
          <a:endParaRPr lang="en-US"/>
        </a:p>
      </dgm:t>
    </dgm:pt>
    <dgm:pt modelId="{397770D4-96A6-4A6A-AE80-721E9AB87FC4}" type="asst">
      <dgm:prSet phldrT="[Text]"/>
      <dgm:spPr>
        <a:noFill/>
        <a:ln>
          <a:noFill/>
        </a:ln>
      </dgm:spPr>
      <dgm:t>
        <a:bodyPr/>
        <a:lstStyle/>
        <a:p>
          <a:endParaRPr lang="en-US" dirty="0"/>
        </a:p>
      </dgm:t>
    </dgm:pt>
    <dgm:pt modelId="{D051A701-E26F-43AD-871B-1635FC269550}" type="parTrans" cxnId="{C798CC18-46CC-4068-8340-6AEC104CE5A7}">
      <dgm:prSet/>
      <dgm:spPr/>
      <dgm:t>
        <a:bodyPr/>
        <a:lstStyle/>
        <a:p>
          <a:endParaRPr lang="en-US"/>
        </a:p>
      </dgm:t>
    </dgm:pt>
    <dgm:pt modelId="{4F9A0EB9-F9B1-402D-BC92-D9B36F7BB2CC}" type="sibTrans" cxnId="{C798CC18-46CC-4068-8340-6AEC104CE5A7}">
      <dgm:prSet/>
      <dgm:spPr/>
      <dgm:t>
        <a:bodyPr/>
        <a:lstStyle/>
        <a:p>
          <a:endParaRPr lang="en-US"/>
        </a:p>
      </dgm:t>
    </dgm:pt>
    <dgm:pt modelId="{1055AA5E-0486-4A94-A932-06EA1D8D6D32}" type="asst">
      <dgm:prSet phldrT="[Text]"/>
      <dgm:spPr>
        <a:solidFill>
          <a:srgbClr val="00B0F0"/>
        </a:solidFill>
        <a:ln w="57150">
          <a:solidFill>
            <a:srgbClr val="C00000"/>
          </a:solidFill>
        </a:ln>
      </dgm:spPr>
      <dgm:t>
        <a:bodyPr/>
        <a:lstStyle/>
        <a:p>
          <a:r>
            <a:rPr lang="en-US" dirty="0" smtClean="0"/>
            <a:t>Nancy Nistler</a:t>
          </a:r>
          <a:endParaRPr lang="en-US" dirty="0"/>
        </a:p>
      </dgm:t>
    </dgm:pt>
    <dgm:pt modelId="{A5F232DC-3403-4221-9CA8-054A96997A85}" type="sibTrans" cxnId="{31917FEF-3A11-4CED-917F-E327268FCCCF}">
      <dgm:prSet/>
      <dgm:spPr/>
      <dgm:t>
        <a:bodyPr/>
        <a:lstStyle/>
        <a:p>
          <a:endParaRPr lang="en-US"/>
        </a:p>
      </dgm:t>
    </dgm:pt>
    <dgm:pt modelId="{63E6F50F-1AF8-40CC-8741-6F33882251D6}" type="parTrans" cxnId="{31917FEF-3A11-4CED-917F-E327268FCCCF}">
      <dgm:prSet/>
      <dgm:spPr/>
      <dgm:t>
        <a:bodyPr/>
        <a:lstStyle/>
        <a:p>
          <a:endParaRPr lang="en-US"/>
        </a:p>
      </dgm:t>
    </dgm:pt>
    <dgm:pt modelId="{AD04506B-6490-41FB-969C-8739FCB2E6CE}" type="asst">
      <dgm:prSet phldrT="[Text]"/>
      <dgm:spPr>
        <a:solidFill>
          <a:srgbClr val="00B050"/>
        </a:solidFill>
        <a:ln w="57150">
          <a:solidFill>
            <a:srgbClr val="FF33CC"/>
          </a:solidFill>
        </a:ln>
      </dgm:spPr>
      <dgm:t>
        <a:bodyPr/>
        <a:lstStyle/>
        <a:p>
          <a:r>
            <a:rPr lang="en-US" dirty="0" smtClean="0"/>
            <a:t>Melissa Jenny</a:t>
          </a:r>
          <a:endParaRPr lang="en-US" dirty="0"/>
        </a:p>
      </dgm:t>
    </dgm:pt>
    <dgm:pt modelId="{F67DDAF5-05AC-4EEC-9558-01F509342414}" type="parTrans" cxnId="{9FFC9097-AAB6-445F-9CCA-275016179D28}">
      <dgm:prSet/>
      <dgm:spPr/>
      <dgm:t>
        <a:bodyPr/>
        <a:lstStyle/>
        <a:p>
          <a:endParaRPr lang="en-US"/>
        </a:p>
      </dgm:t>
    </dgm:pt>
    <dgm:pt modelId="{ECDEFC7C-AC21-41DF-9846-B9C288BB2EEC}" type="sibTrans" cxnId="{9FFC9097-AAB6-445F-9CCA-275016179D28}">
      <dgm:prSet/>
      <dgm:spPr/>
      <dgm:t>
        <a:bodyPr/>
        <a:lstStyle/>
        <a:p>
          <a:endParaRPr lang="en-US"/>
        </a:p>
      </dgm:t>
    </dgm:pt>
    <dgm:pt modelId="{E6CC5058-7BC8-435F-8F15-35918928AEEB}" type="asst">
      <dgm:prSet phldrT="[Text]"/>
      <dgm:spPr>
        <a:solidFill>
          <a:srgbClr val="00B050"/>
        </a:solidFill>
        <a:ln w="57150">
          <a:solidFill>
            <a:srgbClr val="FF33CC"/>
          </a:solidFill>
        </a:ln>
      </dgm:spPr>
      <dgm:t>
        <a:bodyPr/>
        <a:lstStyle/>
        <a:p>
          <a:r>
            <a:rPr lang="en-US" dirty="0" smtClean="0"/>
            <a:t>Casey Buechler</a:t>
          </a:r>
          <a:endParaRPr lang="en-US" dirty="0"/>
        </a:p>
      </dgm:t>
    </dgm:pt>
    <dgm:pt modelId="{8B1C4F0E-3A1E-4F98-9524-E0DD4D22A6E6}" type="parTrans" cxnId="{C1527F1A-FBE6-4439-8817-EA89B97F5781}">
      <dgm:prSet/>
      <dgm:spPr/>
      <dgm:t>
        <a:bodyPr/>
        <a:lstStyle/>
        <a:p>
          <a:endParaRPr lang="en-US"/>
        </a:p>
      </dgm:t>
    </dgm:pt>
    <dgm:pt modelId="{061398C7-FE91-4634-9E4D-06591AF63D35}" type="sibTrans" cxnId="{C1527F1A-FBE6-4439-8817-EA89B97F5781}">
      <dgm:prSet/>
      <dgm:spPr/>
      <dgm:t>
        <a:bodyPr/>
        <a:lstStyle/>
        <a:p>
          <a:endParaRPr lang="en-US"/>
        </a:p>
      </dgm:t>
    </dgm:pt>
    <dgm:pt modelId="{A1107164-B030-4A4D-9145-9E36E5A77130}" type="asst">
      <dgm:prSet phldrT="[Text]"/>
      <dgm:spPr>
        <a:pattFill prst="pct5">
          <a:fgClr>
            <a:srgbClr val="00B0F0"/>
          </a:fgClr>
          <a:bgClr>
            <a:schemeClr val="bg1"/>
          </a:bgClr>
        </a:pattFill>
      </dgm:spPr>
      <dgm:t>
        <a:bodyPr/>
        <a:lstStyle/>
        <a:p>
          <a:r>
            <a:rPr lang="en-US" dirty="0" smtClean="0"/>
            <a:t>Vacant</a:t>
          </a:r>
          <a:endParaRPr lang="en-US" dirty="0"/>
        </a:p>
      </dgm:t>
    </dgm:pt>
    <dgm:pt modelId="{34D56374-B077-4E73-B8D8-AE93D4B0EB8C}" type="parTrans" cxnId="{633B27BD-1459-413E-97AC-B1DEC6EA4304}">
      <dgm:prSet/>
      <dgm:spPr/>
      <dgm:t>
        <a:bodyPr/>
        <a:lstStyle/>
        <a:p>
          <a:endParaRPr lang="en-US"/>
        </a:p>
      </dgm:t>
    </dgm:pt>
    <dgm:pt modelId="{DC1FF515-B52E-4DE9-9C91-11010BC73929}" type="sibTrans" cxnId="{633B27BD-1459-413E-97AC-B1DEC6EA4304}">
      <dgm:prSet/>
      <dgm:spPr/>
      <dgm:t>
        <a:bodyPr/>
        <a:lstStyle/>
        <a:p>
          <a:endParaRPr lang="en-US"/>
        </a:p>
      </dgm:t>
    </dgm:pt>
    <dgm:pt modelId="{6BE72297-31D8-429F-A188-50F41A6DD49C}" type="asst">
      <dgm:prSet phldrT="[Text]"/>
      <dgm:spPr>
        <a:solidFill>
          <a:srgbClr val="00B0F0"/>
        </a:solidFill>
        <a:ln w="57150">
          <a:solidFill>
            <a:srgbClr val="FF33CC"/>
          </a:solidFill>
        </a:ln>
      </dgm:spPr>
      <dgm:t>
        <a:bodyPr/>
        <a:lstStyle/>
        <a:p>
          <a:r>
            <a:rPr lang="en-US" dirty="0" smtClean="0"/>
            <a:t>David Ferrell</a:t>
          </a:r>
          <a:endParaRPr lang="en-US" dirty="0"/>
        </a:p>
      </dgm:t>
    </dgm:pt>
    <dgm:pt modelId="{EB99D94D-257C-468A-8D41-885053AD79E7}" type="parTrans" cxnId="{C9E0A0C3-D5D0-4279-8A07-46E9B0E8B023}">
      <dgm:prSet/>
      <dgm:spPr/>
      <dgm:t>
        <a:bodyPr/>
        <a:lstStyle/>
        <a:p>
          <a:endParaRPr lang="en-US"/>
        </a:p>
      </dgm:t>
    </dgm:pt>
    <dgm:pt modelId="{659D0276-54A9-441F-82FE-C11FC0225C39}" type="sibTrans" cxnId="{C9E0A0C3-D5D0-4279-8A07-46E9B0E8B023}">
      <dgm:prSet/>
      <dgm:spPr/>
      <dgm:t>
        <a:bodyPr/>
        <a:lstStyle/>
        <a:p>
          <a:endParaRPr lang="en-US"/>
        </a:p>
      </dgm:t>
    </dgm:pt>
    <dgm:pt modelId="{A2379E05-9FC6-48E5-80E0-1E5E4C3859EB}" type="pres">
      <dgm:prSet presAssocID="{93C4E79F-829A-492C-8644-657BEFCF4F95}" presName="hierChild1" presStyleCnt="0">
        <dgm:presLayoutVars>
          <dgm:orgChart val="1"/>
          <dgm:chPref val="1"/>
          <dgm:dir/>
          <dgm:animOne val="branch"/>
          <dgm:animLvl val="lvl"/>
          <dgm:resizeHandles/>
        </dgm:presLayoutVars>
      </dgm:prSet>
      <dgm:spPr/>
      <dgm:t>
        <a:bodyPr/>
        <a:lstStyle/>
        <a:p>
          <a:endParaRPr lang="en-US"/>
        </a:p>
      </dgm:t>
    </dgm:pt>
    <dgm:pt modelId="{4E401B9E-DC9B-445D-8BA4-312A66351F7C}" type="pres">
      <dgm:prSet presAssocID="{907FED15-3482-4B64-8F7D-A1176C71BBFF}" presName="hierRoot1" presStyleCnt="0">
        <dgm:presLayoutVars>
          <dgm:hierBranch val="init"/>
        </dgm:presLayoutVars>
      </dgm:prSet>
      <dgm:spPr/>
    </dgm:pt>
    <dgm:pt modelId="{0A8669E7-72C8-48C3-8CC2-629A4FA4AF9F}" type="pres">
      <dgm:prSet presAssocID="{907FED15-3482-4B64-8F7D-A1176C71BBFF}" presName="rootComposite1" presStyleCnt="0"/>
      <dgm:spPr/>
    </dgm:pt>
    <dgm:pt modelId="{5AAC2693-0562-4CE8-AE23-FDA4C511179C}" type="pres">
      <dgm:prSet presAssocID="{907FED15-3482-4B64-8F7D-A1176C71BBFF}" presName="rootText1" presStyleLbl="node0" presStyleIdx="0" presStyleCnt="3" custScaleX="134394">
        <dgm:presLayoutVars>
          <dgm:chPref val="3"/>
        </dgm:presLayoutVars>
      </dgm:prSet>
      <dgm:spPr/>
      <dgm:t>
        <a:bodyPr/>
        <a:lstStyle/>
        <a:p>
          <a:endParaRPr lang="en-US"/>
        </a:p>
      </dgm:t>
    </dgm:pt>
    <dgm:pt modelId="{94D535A8-74D0-4CA7-870E-4689D48DC5BD}" type="pres">
      <dgm:prSet presAssocID="{907FED15-3482-4B64-8F7D-A1176C71BBFF}" presName="rootConnector1" presStyleLbl="node1" presStyleIdx="0" presStyleCnt="0"/>
      <dgm:spPr/>
      <dgm:t>
        <a:bodyPr/>
        <a:lstStyle/>
        <a:p>
          <a:endParaRPr lang="en-US"/>
        </a:p>
      </dgm:t>
    </dgm:pt>
    <dgm:pt modelId="{F3B555A4-4A33-4CDE-ABC8-C94CEAF4D60F}" type="pres">
      <dgm:prSet presAssocID="{907FED15-3482-4B64-8F7D-A1176C71BBFF}" presName="hierChild2" presStyleCnt="0"/>
      <dgm:spPr/>
    </dgm:pt>
    <dgm:pt modelId="{9C6A4FA5-C625-4949-9A1A-9A23E7E20744}" type="pres">
      <dgm:prSet presAssocID="{907FED15-3482-4B64-8F7D-A1176C71BBFF}" presName="hierChild3" presStyleCnt="0"/>
      <dgm:spPr/>
    </dgm:pt>
    <dgm:pt modelId="{84FF5833-573A-457C-B034-2CD94BB9638A}" type="pres">
      <dgm:prSet presAssocID="{16EB93AD-A427-432E-A0AF-E862785F8715}" presName="Name111" presStyleLbl="parChTrans1D2" presStyleIdx="0" presStyleCnt="2"/>
      <dgm:spPr/>
      <dgm:t>
        <a:bodyPr/>
        <a:lstStyle/>
        <a:p>
          <a:endParaRPr lang="en-US"/>
        </a:p>
      </dgm:t>
    </dgm:pt>
    <dgm:pt modelId="{55674368-E36F-457C-B3C6-8A36F1416366}" type="pres">
      <dgm:prSet presAssocID="{2A2DA858-18FE-4DB7-856C-3D7F4BB49C8A}" presName="hierRoot3" presStyleCnt="0">
        <dgm:presLayoutVars>
          <dgm:hierBranch val="init"/>
        </dgm:presLayoutVars>
      </dgm:prSet>
      <dgm:spPr/>
    </dgm:pt>
    <dgm:pt modelId="{6BD0FACC-237C-4B05-8F7F-C69F65BD09D5}" type="pres">
      <dgm:prSet presAssocID="{2A2DA858-18FE-4DB7-856C-3D7F4BB49C8A}" presName="rootComposite3" presStyleCnt="0"/>
      <dgm:spPr/>
    </dgm:pt>
    <dgm:pt modelId="{B8312EA7-06FE-4C67-AFE2-482E99E0310E}" type="pres">
      <dgm:prSet presAssocID="{2A2DA858-18FE-4DB7-856C-3D7F4BB49C8A}" presName="rootText3" presStyleLbl="asst1" presStyleIdx="0" presStyleCnt="22">
        <dgm:presLayoutVars>
          <dgm:chPref val="3"/>
        </dgm:presLayoutVars>
      </dgm:prSet>
      <dgm:spPr/>
      <dgm:t>
        <a:bodyPr/>
        <a:lstStyle/>
        <a:p>
          <a:endParaRPr lang="en-US"/>
        </a:p>
      </dgm:t>
    </dgm:pt>
    <dgm:pt modelId="{DCA63413-7875-4799-A9A1-6EB0394FA526}" type="pres">
      <dgm:prSet presAssocID="{2A2DA858-18FE-4DB7-856C-3D7F4BB49C8A}" presName="rootConnector3" presStyleLbl="asst1" presStyleIdx="0" presStyleCnt="22"/>
      <dgm:spPr/>
      <dgm:t>
        <a:bodyPr/>
        <a:lstStyle/>
        <a:p>
          <a:endParaRPr lang="en-US"/>
        </a:p>
      </dgm:t>
    </dgm:pt>
    <dgm:pt modelId="{DCA567A4-343D-4E5C-A1AC-E1C03C08EEC5}" type="pres">
      <dgm:prSet presAssocID="{2A2DA858-18FE-4DB7-856C-3D7F4BB49C8A}" presName="hierChild6" presStyleCnt="0"/>
      <dgm:spPr/>
    </dgm:pt>
    <dgm:pt modelId="{E563ECB4-F1DE-4B7F-B67E-6E90F36C8DC3}" type="pres">
      <dgm:prSet presAssocID="{2A2DA858-18FE-4DB7-856C-3D7F4BB49C8A}" presName="hierChild7" presStyleCnt="0"/>
      <dgm:spPr/>
    </dgm:pt>
    <dgm:pt modelId="{30A7D748-1E5A-4B57-8EFA-FAD894A3243A}" type="pres">
      <dgm:prSet presAssocID="{2FBE8ED5-24D0-49DF-B771-DEB4078A71D3}" presName="Name111" presStyleLbl="parChTrans1D3" presStyleIdx="0" presStyleCnt="20"/>
      <dgm:spPr/>
      <dgm:t>
        <a:bodyPr/>
        <a:lstStyle/>
        <a:p>
          <a:endParaRPr lang="en-US"/>
        </a:p>
      </dgm:t>
    </dgm:pt>
    <dgm:pt modelId="{FED584AE-DF81-4183-B51C-E8B586F92C90}" type="pres">
      <dgm:prSet presAssocID="{EA37B3C8-662A-4EBF-8C17-B9C1A5A88E51}" presName="hierRoot3" presStyleCnt="0">
        <dgm:presLayoutVars>
          <dgm:hierBranch val="init"/>
        </dgm:presLayoutVars>
      </dgm:prSet>
      <dgm:spPr/>
    </dgm:pt>
    <dgm:pt modelId="{57BDF50A-ECBE-4F45-94A9-71AEC27496FD}" type="pres">
      <dgm:prSet presAssocID="{EA37B3C8-662A-4EBF-8C17-B9C1A5A88E51}" presName="rootComposite3" presStyleCnt="0"/>
      <dgm:spPr/>
    </dgm:pt>
    <dgm:pt modelId="{39D4F870-F20F-48C7-853C-6C6579C65447}" type="pres">
      <dgm:prSet presAssocID="{EA37B3C8-662A-4EBF-8C17-B9C1A5A88E51}" presName="rootText3" presStyleLbl="asst1" presStyleIdx="1" presStyleCnt="22">
        <dgm:presLayoutVars>
          <dgm:chPref val="3"/>
        </dgm:presLayoutVars>
      </dgm:prSet>
      <dgm:spPr/>
      <dgm:t>
        <a:bodyPr/>
        <a:lstStyle/>
        <a:p>
          <a:endParaRPr lang="en-US"/>
        </a:p>
      </dgm:t>
    </dgm:pt>
    <dgm:pt modelId="{307D21CF-0832-4000-AD04-32055735C9D6}" type="pres">
      <dgm:prSet presAssocID="{EA37B3C8-662A-4EBF-8C17-B9C1A5A88E51}" presName="rootConnector3" presStyleLbl="asst1" presStyleIdx="1" presStyleCnt="22"/>
      <dgm:spPr/>
      <dgm:t>
        <a:bodyPr/>
        <a:lstStyle/>
        <a:p>
          <a:endParaRPr lang="en-US"/>
        </a:p>
      </dgm:t>
    </dgm:pt>
    <dgm:pt modelId="{1ED7E01B-3175-4CCC-BD6C-FF9FFDA21AA5}" type="pres">
      <dgm:prSet presAssocID="{EA37B3C8-662A-4EBF-8C17-B9C1A5A88E51}" presName="hierChild6" presStyleCnt="0"/>
      <dgm:spPr/>
    </dgm:pt>
    <dgm:pt modelId="{491911D9-3063-4559-8BA0-992E692E8D52}" type="pres">
      <dgm:prSet presAssocID="{EA37B3C8-662A-4EBF-8C17-B9C1A5A88E51}" presName="hierChild7" presStyleCnt="0"/>
      <dgm:spPr/>
    </dgm:pt>
    <dgm:pt modelId="{1D3B3411-27F8-45E9-8A7F-129724207E21}" type="pres">
      <dgm:prSet presAssocID="{F67DDAF5-05AC-4EEC-9558-01F509342414}" presName="Name111" presStyleLbl="parChTrans1D3" presStyleIdx="1" presStyleCnt="20"/>
      <dgm:spPr/>
      <dgm:t>
        <a:bodyPr/>
        <a:lstStyle/>
        <a:p>
          <a:endParaRPr lang="en-US"/>
        </a:p>
      </dgm:t>
    </dgm:pt>
    <dgm:pt modelId="{F4B4E72E-C730-4A65-8F0E-42D67BA63DF7}" type="pres">
      <dgm:prSet presAssocID="{AD04506B-6490-41FB-969C-8739FCB2E6CE}" presName="hierRoot3" presStyleCnt="0">
        <dgm:presLayoutVars>
          <dgm:hierBranch val="init"/>
        </dgm:presLayoutVars>
      </dgm:prSet>
      <dgm:spPr/>
    </dgm:pt>
    <dgm:pt modelId="{61718338-D023-4A6B-B0F1-07D20B8E46FA}" type="pres">
      <dgm:prSet presAssocID="{AD04506B-6490-41FB-969C-8739FCB2E6CE}" presName="rootComposite3" presStyleCnt="0"/>
      <dgm:spPr/>
    </dgm:pt>
    <dgm:pt modelId="{8BB82F1D-DDA4-450B-8EDD-5C9AA0E92A19}" type="pres">
      <dgm:prSet presAssocID="{AD04506B-6490-41FB-969C-8739FCB2E6CE}" presName="rootText3" presStyleLbl="asst1" presStyleIdx="2" presStyleCnt="22">
        <dgm:presLayoutVars>
          <dgm:chPref val="3"/>
        </dgm:presLayoutVars>
      </dgm:prSet>
      <dgm:spPr/>
      <dgm:t>
        <a:bodyPr/>
        <a:lstStyle/>
        <a:p>
          <a:endParaRPr lang="en-US"/>
        </a:p>
      </dgm:t>
    </dgm:pt>
    <dgm:pt modelId="{620F3CA2-6A09-4461-A8B3-5D3BA920F4AF}" type="pres">
      <dgm:prSet presAssocID="{AD04506B-6490-41FB-969C-8739FCB2E6CE}" presName="rootConnector3" presStyleLbl="asst1" presStyleIdx="2" presStyleCnt="22"/>
      <dgm:spPr/>
      <dgm:t>
        <a:bodyPr/>
        <a:lstStyle/>
        <a:p>
          <a:endParaRPr lang="en-US"/>
        </a:p>
      </dgm:t>
    </dgm:pt>
    <dgm:pt modelId="{2AA36C60-8F7C-4A84-ABB3-BD1DD7C963CF}" type="pres">
      <dgm:prSet presAssocID="{AD04506B-6490-41FB-969C-8739FCB2E6CE}" presName="hierChild6" presStyleCnt="0"/>
      <dgm:spPr/>
    </dgm:pt>
    <dgm:pt modelId="{09207253-632C-4018-9BCB-60735C6422DC}" type="pres">
      <dgm:prSet presAssocID="{AD04506B-6490-41FB-969C-8739FCB2E6CE}" presName="hierChild7" presStyleCnt="0"/>
      <dgm:spPr/>
    </dgm:pt>
    <dgm:pt modelId="{909CC967-F9C8-4CB1-B798-076ADFE9479D}" type="pres">
      <dgm:prSet presAssocID="{63E6F50F-1AF8-40CC-8741-6F33882251D6}" presName="Name111" presStyleLbl="parChTrans1D3" presStyleIdx="2" presStyleCnt="20"/>
      <dgm:spPr/>
      <dgm:t>
        <a:bodyPr/>
        <a:lstStyle/>
        <a:p>
          <a:endParaRPr lang="en-US"/>
        </a:p>
      </dgm:t>
    </dgm:pt>
    <dgm:pt modelId="{2399B77B-230A-438A-89D9-B35EAF40C800}" type="pres">
      <dgm:prSet presAssocID="{1055AA5E-0486-4A94-A932-06EA1D8D6D32}" presName="hierRoot3" presStyleCnt="0">
        <dgm:presLayoutVars>
          <dgm:hierBranch val="init"/>
        </dgm:presLayoutVars>
      </dgm:prSet>
      <dgm:spPr/>
    </dgm:pt>
    <dgm:pt modelId="{497BA549-F62E-421E-A4A7-53017E6CA314}" type="pres">
      <dgm:prSet presAssocID="{1055AA5E-0486-4A94-A932-06EA1D8D6D32}" presName="rootComposite3" presStyleCnt="0"/>
      <dgm:spPr/>
    </dgm:pt>
    <dgm:pt modelId="{3A685419-E96A-4F0C-A1EB-849E990B738D}" type="pres">
      <dgm:prSet presAssocID="{1055AA5E-0486-4A94-A932-06EA1D8D6D32}" presName="rootText3" presStyleLbl="asst1" presStyleIdx="3" presStyleCnt="22">
        <dgm:presLayoutVars>
          <dgm:chPref val="3"/>
        </dgm:presLayoutVars>
      </dgm:prSet>
      <dgm:spPr/>
      <dgm:t>
        <a:bodyPr/>
        <a:lstStyle/>
        <a:p>
          <a:endParaRPr lang="en-US"/>
        </a:p>
      </dgm:t>
    </dgm:pt>
    <dgm:pt modelId="{3E8452F1-3EE1-472D-ABB9-FE4B2D2CBC65}" type="pres">
      <dgm:prSet presAssocID="{1055AA5E-0486-4A94-A932-06EA1D8D6D32}" presName="rootConnector3" presStyleLbl="asst1" presStyleIdx="3" presStyleCnt="22"/>
      <dgm:spPr/>
      <dgm:t>
        <a:bodyPr/>
        <a:lstStyle/>
        <a:p>
          <a:endParaRPr lang="en-US"/>
        </a:p>
      </dgm:t>
    </dgm:pt>
    <dgm:pt modelId="{DD0A5281-14AB-4664-98B2-B87431617398}" type="pres">
      <dgm:prSet presAssocID="{1055AA5E-0486-4A94-A932-06EA1D8D6D32}" presName="hierChild6" presStyleCnt="0"/>
      <dgm:spPr/>
    </dgm:pt>
    <dgm:pt modelId="{44CBF88A-96FC-4F3A-856C-861D60864FA1}" type="pres">
      <dgm:prSet presAssocID="{1055AA5E-0486-4A94-A932-06EA1D8D6D32}" presName="hierChild7" presStyleCnt="0"/>
      <dgm:spPr/>
    </dgm:pt>
    <dgm:pt modelId="{401B424C-18C9-410B-93CC-EADA95C2F1F3}" type="pres">
      <dgm:prSet presAssocID="{65943BCE-32CD-4E6E-BC76-A3644EEBF7DE}" presName="Name111" presStyleLbl="parChTrans1D3" presStyleIdx="3" presStyleCnt="20"/>
      <dgm:spPr/>
      <dgm:t>
        <a:bodyPr/>
        <a:lstStyle/>
        <a:p>
          <a:endParaRPr lang="en-US"/>
        </a:p>
      </dgm:t>
    </dgm:pt>
    <dgm:pt modelId="{CBEEA266-EED4-48B9-BC9E-7D08C655DED1}" type="pres">
      <dgm:prSet presAssocID="{22D946E7-1612-4C92-83F8-80C2CD599BFE}" presName="hierRoot3" presStyleCnt="0">
        <dgm:presLayoutVars>
          <dgm:hierBranch val="init"/>
        </dgm:presLayoutVars>
      </dgm:prSet>
      <dgm:spPr/>
    </dgm:pt>
    <dgm:pt modelId="{6D976A32-2A60-4CD7-8D17-C84337FAA39D}" type="pres">
      <dgm:prSet presAssocID="{22D946E7-1612-4C92-83F8-80C2CD599BFE}" presName="rootComposite3" presStyleCnt="0"/>
      <dgm:spPr/>
    </dgm:pt>
    <dgm:pt modelId="{39F7EA89-D1DC-4E03-BCE6-B0469398CF7A}" type="pres">
      <dgm:prSet presAssocID="{22D946E7-1612-4C92-83F8-80C2CD599BFE}" presName="rootText3" presStyleLbl="asst1" presStyleIdx="4" presStyleCnt="22" custLinFactY="47282" custLinFactNeighborX="-2489" custLinFactNeighborY="100000">
        <dgm:presLayoutVars>
          <dgm:chPref val="3"/>
        </dgm:presLayoutVars>
      </dgm:prSet>
      <dgm:spPr/>
      <dgm:t>
        <a:bodyPr/>
        <a:lstStyle/>
        <a:p>
          <a:endParaRPr lang="en-US"/>
        </a:p>
      </dgm:t>
    </dgm:pt>
    <dgm:pt modelId="{3775D62E-CFB0-4B34-865F-7B7E883A4EB7}" type="pres">
      <dgm:prSet presAssocID="{22D946E7-1612-4C92-83F8-80C2CD599BFE}" presName="rootConnector3" presStyleLbl="asst1" presStyleIdx="4" presStyleCnt="22"/>
      <dgm:spPr/>
      <dgm:t>
        <a:bodyPr/>
        <a:lstStyle/>
        <a:p>
          <a:endParaRPr lang="en-US"/>
        </a:p>
      </dgm:t>
    </dgm:pt>
    <dgm:pt modelId="{42B9FE2C-A72A-43D0-820D-0B584F2B702A}" type="pres">
      <dgm:prSet presAssocID="{22D946E7-1612-4C92-83F8-80C2CD599BFE}" presName="hierChild6" presStyleCnt="0"/>
      <dgm:spPr/>
    </dgm:pt>
    <dgm:pt modelId="{F82D377B-51E7-4902-A174-72215F16A537}" type="pres">
      <dgm:prSet presAssocID="{22D946E7-1612-4C92-83F8-80C2CD599BFE}" presName="hierChild7" presStyleCnt="0"/>
      <dgm:spPr/>
    </dgm:pt>
    <dgm:pt modelId="{0819976D-3D71-4F4A-A53B-1FEAB0A06C3A}" type="pres">
      <dgm:prSet presAssocID="{1FF30322-252D-4CA5-83B1-3C72703A2EF8}" presName="Name111" presStyleLbl="parChTrans1D3" presStyleIdx="4" presStyleCnt="20"/>
      <dgm:spPr/>
      <dgm:t>
        <a:bodyPr/>
        <a:lstStyle/>
        <a:p>
          <a:endParaRPr lang="en-US"/>
        </a:p>
      </dgm:t>
    </dgm:pt>
    <dgm:pt modelId="{0AEF1123-8449-4B36-8D01-A3D06790FA81}" type="pres">
      <dgm:prSet presAssocID="{8E589C4D-B241-4DFE-9A26-E19FCCB6FE67}" presName="hierRoot3" presStyleCnt="0">
        <dgm:presLayoutVars>
          <dgm:hierBranch val="init"/>
        </dgm:presLayoutVars>
      </dgm:prSet>
      <dgm:spPr/>
    </dgm:pt>
    <dgm:pt modelId="{7A0CFADD-964F-403A-B653-B45B39BA3A2F}" type="pres">
      <dgm:prSet presAssocID="{8E589C4D-B241-4DFE-9A26-E19FCCB6FE67}" presName="rootComposite3" presStyleCnt="0"/>
      <dgm:spPr/>
    </dgm:pt>
    <dgm:pt modelId="{0B39844D-FE12-4939-8E23-3E9789506E71}" type="pres">
      <dgm:prSet presAssocID="{8E589C4D-B241-4DFE-9A26-E19FCCB6FE67}" presName="rootText3" presStyleLbl="asst1" presStyleIdx="5" presStyleCnt="22">
        <dgm:presLayoutVars>
          <dgm:chPref val="3"/>
        </dgm:presLayoutVars>
      </dgm:prSet>
      <dgm:spPr/>
      <dgm:t>
        <a:bodyPr/>
        <a:lstStyle/>
        <a:p>
          <a:endParaRPr lang="en-US"/>
        </a:p>
      </dgm:t>
    </dgm:pt>
    <dgm:pt modelId="{2ECEFA1F-FD18-4DD2-A83F-7944964FAF18}" type="pres">
      <dgm:prSet presAssocID="{8E589C4D-B241-4DFE-9A26-E19FCCB6FE67}" presName="rootConnector3" presStyleLbl="asst1" presStyleIdx="5" presStyleCnt="22"/>
      <dgm:spPr/>
      <dgm:t>
        <a:bodyPr/>
        <a:lstStyle/>
        <a:p>
          <a:endParaRPr lang="en-US"/>
        </a:p>
      </dgm:t>
    </dgm:pt>
    <dgm:pt modelId="{5E030F5F-07DB-4A67-BB2B-E0FE62BF4A8C}" type="pres">
      <dgm:prSet presAssocID="{8E589C4D-B241-4DFE-9A26-E19FCCB6FE67}" presName="hierChild6" presStyleCnt="0"/>
      <dgm:spPr/>
    </dgm:pt>
    <dgm:pt modelId="{64292919-9FBE-454D-8595-098C16B5F585}" type="pres">
      <dgm:prSet presAssocID="{8E589C4D-B241-4DFE-9A26-E19FCCB6FE67}" presName="hierChild7" presStyleCnt="0"/>
      <dgm:spPr/>
    </dgm:pt>
    <dgm:pt modelId="{521B9B3C-6D06-417A-8825-4BDFBF883350}" type="pres">
      <dgm:prSet presAssocID="{EC6AE372-1A8E-4224-A44D-0C4BCD7B9D06}" presName="Name111" presStyleLbl="parChTrans1D3" presStyleIdx="5" presStyleCnt="20"/>
      <dgm:spPr/>
      <dgm:t>
        <a:bodyPr/>
        <a:lstStyle/>
        <a:p>
          <a:endParaRPr lang="en-US"/>
        </a:p>
      </dgm:t>
    </dgm:pt>
    <dgm:pt modelId="{84EAE28C-96CB-4C60-9021-8DABAC9F2749}" type="pres">
      <dgm:prSet presAssocID="{DF1B6A89-4B9E-4E1F-81DB-770D4E0D6D3F}" presName="hierRoot3" presStyleCnt="0">
        <dgm:presLayoutVars>
          <dgm:hierBranch val="init"/>
        </dgm:presLayoutVars>
      </dgm:prSet>
      <dgm:spPr/>
    </dgm:pt>
    <dgm:pt modelId="{35C1FEC4-EFD6-425B-A2C9-18CFEA833844}" type="pres">
      <dgm:prSet presAssocID="{DF1B6A89-4B9E-4E1F-81DB-770D4E0D6D3F}" presName="rootComposite3" presStyleCnt="0"/>
      <dgm:spPr/>
    </dgm:pt>
    <dgm:pt modelId="{2260A8E8-2612-4E19-B93C-EFE63B6F9D2D}" type="pres">
      <dgm:prSet presAssocID="{DF1B6A89-4B9E-4E1F-81DB-770D4E0D6D3F}" presName="rootText3" presStyleLbl="asst1" presStyleIdx="6" presStyleCnt="22" custScaleY="99031" custLinFactY="-44316" custLinFactNeighborX="-2096" custLinFactNeighborY="-100000">
        <dgm:presLayoutVars>
          <dgm:chPref val="3"/>
        </dgm:presLayoutVars>
      </dgm:prSet>
      <dgm:spPr/>
      <dgm:t>
        <a:bodyPr/>
        <a:lstStyle/>
        <a:p>
          <a:endParaRPr lang="en-US"/>
        </a:p>
      </dgm:t>
    </dgm:pt>
    <dgm:pt modelId="{E5FF3494-B62C-4B90-B851-FF998075D845}" type="pres">
      <dgm:prSet presAssocID="{DF1B6A89-4B9E-4E1F-81DB-770D4E0D6D3F}" presName="rootConnector3" presStyleLbl="asst1" presStyleIdx="6" presStyleCnt="22"/>
      <dgm:spPr/>
      <dgm:t>
        <a:bodyPr/>
        <a:lstStyle/>
        <a:p>
          <a:endParaRPr lang="en-US"/>
        </a:p>
      </dgm:t>
    </dgm:pt>
    <dgm:pt modelId="{C0282E65-135F-4ADA-8FBD-0917A7BEC32E}" type="pres">
      <dgm:prSet presAssocID="{DF1B6A89-4B9E-4E1F-81DB-770D4E0D6D3F}" presName="hierChild6" presStyleCnt="0"/>
      <dgm:spPr/>
    </dgm:pt>
    <dgm:pt modelId="{BBA4F367-5BD0-4810-B787-0BDC755066A3}" type="pres">
      <dgm:prSet presAssocID="{DF1B6A89-4B9E-4E1F-81DB-770D4E0D6D3F}" presName="hierChild7" presStyleCnt="0"/>
      <dgm:spPr/>
    </dgm:pt>
    <dgm:pt modelId="{ECDFDCC2-CD65-4B4C-87CC-1B9DB20A3F4F}" type="pres">
      <dgm:prSet presAssocID="{DAF7236C-B564-408A-93B5-AF6288DD582A}" presName="Name111" presStyleLbl="parChTrans1D3" presStyleIdx="6" presStyleCnt="20"/>
      <dgm:spPr/>
      <dgm:t>
        <a:bodyPr/>
        <a:lstStyle/>
        <a:p>
          <a:endParaRPr lang="en-US"/>
        </a:p>
      </dgm:t>
    </dgm:pt>
    <dgm:pt modelId="{4CAD2DF4-6341-4249-BFE6-4EC358CF618F}" type="pres">
      <dgm:prSet presAssocID="{2BED45F9-B745-43DA-A4C5-AE50FBE5E10B}" presName="hierRoot3" presStyleCnt="0">
        <dgm:presLayoutVars>
          <dgm:hierBranch val="init"/>
        </dgm:presLayoutVars>
      </dgm:prSet>
      <dgm:spPr/>
    </dgm:pt>
    <dgm:pt modelId="{D380FCD1-5F06-4539-8BFE-F2400DAFCDB1}" type="pres">
      <dgm:prSet presAssocID="{2BED45F9-B745-43DA-A4C5-AE50FBE5E10B}" presName="rootComposite3" presStyleCnt="0"/>
      <dgm:spPr/>
    </dgm:pt>
    <dgm:pt modelId="{C2070D22-8A2B-46D9-9100-F7594E436E00}" type="pres">
      <dgm:prSet presAssocID="{2BED45F9-B745-43DA-A4C5-AE50FBE5E10B}" presName="rootText3" presStyleLbl="asst1" presStyleIdx="7" presStyleCnt="22">
        <dgm:presLayoutVars>
          <dgm:chPref val="3"/>
        </dgm:presLayoutVars>
      </dgm:prSet>
      <dgm:spPr/>
      <dgm:t>
        <a:bodyPr/>
        <a:lstStyle/>
        <a:p>
          <a:endParaRPr lang="en-US"/>
        </a:p>
      </dgm:t>
    </dgm:pt>
    <dgm:pt modelId="{49A446AB-08BF-4B95-8451-AD59B9389B80}" type="pres">
      <dgm:prSet presAssocID="{2BED45F9-B745-43DA-A4C5-AE50FBE5E10B}" presName="rootConnector3" presStyleLbl="asst1" presStyleIdx="7" presStyleCnt="22"/>
      <dgm:spPr/>
      <dgm:t>
        <a:bodyPr/>
        <a:lstStyle/>
        <a:p>
          <a:endParaRPr lang="en-US"/>
        </a:p>
      </dgm:t>
    </dgm:pt>
    <dgm:pt modelId="{F0AD9C0E-345D-461D-A515-4A09192D4168}" type="pres">
      <dgm:prSet presAssocID="{2BED45F9-B745-43DA-A4C5-AE50FBE5E10B}" presName="hierChild6" presStyleCnt="0"/>
      <dgm:spPr/>
    </dgm:pt>
    <dgm:pt modelId="{F9C4FC74-186D-45FC-836A-BFEE447F6E58}" type="pres">
      <dgm:prSet presAssocID="{2BED45F9-B745-43DA-A4C5-AE50FBE5E10B}" presName="hierChild7" presStyleCnt="0"/>
      <dgm:spPr/>
    </dgm:pt>
    <dgm:pt modelId="{48AE7246-58B8-48FF-AFB5-86BF1090E0CC}" type="pres">
      <dgm:prSet presAssocID="{34D56374-B077-4E73-B8D8-AE93D4B0EB8C}" presName="Name111" presStyleLbl="parChTrans1D3" presStyleIdx="7" presStyleCnt="20"/>
      <dgm:spPr/>
      <dgm:t>
        <a:bodyPr/>
        <a:lstStyle/>
        <a:p>
          <a:endParaRPr lang="en-US"/>
        </a:p>
      </dgm:t>
    </dgm:pt>
    <dgm:pt modelId="{D0CB30CA-6647-4327-8551-E9C8778C1E9B}" type="pres">
      <dgm:prSet presAssocID="{A1107164-B030-4A4D-9145-9E36E5A77130}" presName="hierRoot3" presStyleCnt="0">
        <dgm:presLayoutVars>
          <dgm:hierBranch val="init"/>
        </dgm:presLayoutVars>
      </dgm:prSet>
      <dgm:spPr/>
    </dgm:pt>
    <dgm:pt modelId="{3283B75E-C05C-4212-BA3D-B1C634B65C9C}" type="pres">
      <dgm:prSet presAssocID="{A1107164-B030-4A4D-9145-9E36E5A77130}" presName="rootComposite3" presStyleCnt="0"/>
      <dgm:spPr/>
    </dgm:pt>
    <dgm:pt modelId="{2FBDF653-53FA-4EF9-842B-15AC5DE13259}" type="pres">
      <dgm:prSet presAssocID="{A1107164-B030-4A4D-9145-9E36E5A77130}" presName="rootText3" presStyleLbl="asst1" presStyleIdx="8" presStyleCnt="22" custLinFactNeighborX="-1295" custLinFactNeighborY="-5071">
        <dgm:presLayoutVars>
          <dgm:chPref val="3"/>
        </dgm:presLayoutVars>
      </dgm:prSet>
      <dgm:spPr/>
      <dgm:t>
        <a:bodyPr/>
        <a:lstStyle/>
        <a:p>
          <a:endParaRPr lang="en-US"/>
        </a:p>
      </dgm:t>
    </dgm:pt>
    <dgm:pt modelId="{F50D8A44-2876-4826-82E1-F5AA2C1224B2}" type="pres">
      <dgm:prSet presAssocID="{A1107164-B030-4A4D-9145-9E36E5A77130}" presName="rootConnector3" presStyleLbl="asst1" presStyleIdx="8" presStyleCnt="22"/>
      <dgm:spPr/>
      <dgm:t>
        <a:bodyPr/>
        <a:lstStyle/>
        <a:p>
          <a:endParaRPr lang="en-US"/>
        </a:p>
      </dgm:t>
    </dgm:pt>
    <dgm:pt modelId="{5D5F964D-DDC3-49A6-90C3-95D03BE7274B}" type="pres">
      <dgm:prSet presAssocID="{A1107164-B030-4A4D-9145-9E36E5A77130}" presName="hierChild6" presStyleCnt="0"/>
      <dgm:spPr/>
    </dgm:pt>
    <dgm:pt modelId="{CCA0F2C1-B46A-4111-9B8C-3BD82184D19D}" type="pres">
      <dgm:prSet presAssocID="{A1107164-B030-4A4D-9145-9E36E5A77130}" presName="hierChild7" presStyleCnt="0"/>
      <dgm:spPr/>
    </dgm:pt>
    <dgm:pt modelId="{BBD9A8C0-940C-420A-9F45-CCB8644AD86C}" type="pres">
      <dgm:prSet presAssocID="{CA18DEE6-D3C3-4B73-BA0D-66A4914443EA}" presName="Name111" presStyleLbl="parChTrans1D3" presStyleIdx="8" presStyleCnt="20"/>
      <dgm:spPr/>
      <dgm:t>
        <a:bodyPr/>
        <a:lstStyle/>
        <a:p>
          <a:endParaRPr lang="en-US"/>
        </a:p>
      </dgm:t>
    </dgm:pt>
    <dgm:pt modelId="{A89D4E45-133C-4EB6-BAF2-AF28F9B03B7F}" type="pres">
      <dgm:prSet presAssocID="{21A683A5-4382-40E8-8027-3350A849BAA0}" presName="hierRoot3" presStyleCnt="0">
        <dgm:presLayoutVars>
          <dgm:hierBranch val="init"/>
        </dgm:presLayoutVars>
      </dgm:prSet>
      <dgm:spPr/>
    </dgm:pt>
    <dgm:pt modelId="{9D245931-1377-4BFE-9154-3E3C4E1A704E}" type="pres">
      <dgm:prSet presAssocID="{21A683A5-4382-40E8-8027-3350A849BAA0}" presName="rootComposite3" presStyleCnt="0"/>
      <dgm:spPr/>
    </dgm:pt>
    <dgm:pt modelId="{5F1E3D91-DE56-4695-8135-48E655444757}" type="pres">
      <dgm:prSet presAssocID="{21A683A5-4382-40E8-8027-3350A849BAA0}" presName="rootText3" presStyleLbl="asst1" presStyleIdx="9" presStyleCnt="22">
        <dgm:presLayoutVars>
          <dgm:chPref val="3"/>
        </dgm:presLayoutVars>
      </dgm:prSet>
      <dgm:spPr/>
      <dgm:t>
        <a:bodyPr/>
        <a:lstStyle/>
        <a:p>
          <a:endParaRPr lang="en-US"/>
        </a:p>
      </dgm:t>
    </dgm:pt>
    <dgm:pt modelId="{0396E5C3-C552-4397-B0D5-59E25A8D6365}" type="pres">
      <dgm:prSet presAssocID="{21A683A5-4382-40E8-8027-3350A849BAA0}" presName="rootConnector3" presStyleLbl="asst1" presStyleIdx="9" presStyleCnt="22"/>
      <dgm:spPr/>
      <dgm:t>
        <a:bodyPr/>
        <a:lstStyle/>
        <a:p>
          <a:endParaRPr lang="en-US"/>
        </a:p>
      </dgm:t>
    </dgm:pt>
    <dgm:pt modelId="{E3FF8D2E-A373-4551-ABC9-0AE7F6D80E8A}" type="pres">
      <dgm:prSet presAssocID="{21A683A5-4382-40E8-8027-3350A849BAA0}" presName="hierChild6" presStyleCnt="0"/>
      <dgm:spPr/>
    </dgm:pt>
    <dgm:pt modelId="{A05D243E-5021-41DC-B0B4-ECF817930CC4}" type="pres">
      <dgm:prSet presAssocID="{21A683A5-4382-40E8-8027-3350A849BAA0}" presName="hierChild7" presStyleCnt="0"/>
      <dgm:spPr/>
    </dgm:pt>
    <dgm:pt modelId="{3483E83D-D180-4046-AAC6-AAAE0AADEB4D}" type="pres">
      <dgm:prSet presAssocID="{A81D8F9B-8AAF-4C34-9C13-7D9653B0C445}" presName="Name111" presStyleLbl="parChTrans1D3" presStyleIdx="9" presStyleCnt="20"/>
      <dgm:spPr/>
      <dgm:t>
        <a:bodyPr/>
        <a:lstStyle/>
        <a:p>
          <a:endParaRPr lang="en-US"/>
        </a:p>
      </dgm:t>
    </dgm:pt>
    <dgm:pt modelId="{B051FDAD-8A74-4840-80F5-D6DCD4F8F22F}" type="pres">
      <dgm:prSet presAssocID="{4FE3EFBC-FC3C-4F35-8EE7-C9D19AD1EA1C}" presName="hierRoot3" presStyleCnt="0">
        <dgm:presLayoutVars>
          <dgm:hierBranch val="init"/>
        </dgm:presLayoutVars>
      </dgm:prSet>
      <dgm:spPr/>
    </dgm:pt>
    <dgm:pt modelId="{A85F26BC-5F6D-41DD-870E-AF4046C7A1AD}" type="pres">
      <dgm:prSet presAssocID="{4FE3EFBC-FC3C-4F35-8EE7-C9D19AD1EA1C}" presName="rootComposite3" presStyleCnt="0"/>
      <dgm:spPr/>
    </dgm:pt>
    <dgm:pt modelId="{D583C77D-2CC1-4A18-823B-7A75417838A3}" type="pres">
      <dgm:prSet presAssocID="{4FE3EFBC-FC3C-4F35-8EE7-C9D19AD1EA1C}" presName="rootText3" presStyleLbl="asst1" presStyleIdx="10" presStyleCnt="22">
        <dgm:presLayoutVars>
          <dgm:chPref val="3"/>
        </dgm:presLayoutVars>
      </dgm:prSet>
      <dgm:spPr/>
      <dgm:t>
        <a:bodyPr/>
        <a:lstStyle/>
        <a:p>
          <a:endParaRPr lang="en-US"/>
        </a:p>
      </dgm:t>
    </dgm:pt>
    <dgm:pt modelId="{C0C19FEB-8556-4AC6-AA7D-2AB2F6CFFB31}" type="pres">
      <dgm:prSet presAssocID="{4FE3EFBC-FC3C-4F35-8EE7-C9D19AD1EA1C}" presName="rootConnector3" presStyleLbl="asst1" presStyleIdx="10" presStyleCnt="22"/>
      <dgm:spPr/>
      <dgm:t>
        <a:bodyPr/>
        <a:lstStyle/>
        <a:p>
          <a:endParaRPr lang="en-US"/>
        </a:p>
      </dgm:t>
    </dgm:pt>
    <dgm:pt modelId="{DA8951A6-55D5-4375-BFC4-6A1A6B41DBFF}" type="pres">
      <dgm:prSet presAssocID="{4FE3EFBC-FC3C-4F35-8EE7-C9D19AD1EA1C}" presName="hierChild6" presStyleCnt="0"/>
      <dgm:spPr/>
    </dgm:pt>
    <dgm:pt modelId="{9589129D-74A3-4595-BDB7-7AC3E3F30F7D}" type="pres">
      <dgm:prSet presAssocID="{4FE3EFBC-FC3C-4F35-8EE7-C9D19AD1EA1C}" presName="hierChild7" presStyleCnt="0"/>
      <dgm:spPr/>
    </dgm:pt>
    <dgm:pt modelId="{1E45325C-64D8-49DA-AB92-27117439F3A3}" type="pres">
      <dgm:prSet presAssocID="{A88F8D6F-F824-420C-99DD-D3E7CEE771B0}" presName="Name111" presStyleLbl="parChTrans1D2" presStyleIdx="1" presStyleCnt="2"/>
      <dgm:spPr/>
      <dgm:t>
        <a:bodyPr/>
        <a:lstStyle/>
        <a:p>
          <a:endParaRPr lang="en-US"/>
        </a:p>
      </dgm:t>
    </dgm:pt>
    <dgm:pt modelId="{89A76747-2F81-4023-893A-D88015BD03E7}" type="pres">
      <dgm:prSet presAssocID="{5C84507D-360E-41A3-9F43-9A9C00B3ACCA}" presName="hierRoot3" presStyleCnt="0">
        <dgm:presLayoutVars>
          <dgm:hierBranch val="init"/>
        </dgm:presLayoutVars>
      </dgm:prSet>
      <dgm:spPr/>
    </dgm:pt>
    <dgm:pt modelId="{AFA194FA-BB19-4A88-9A3C-577F5ABC76BE}" type="pres">
      <dgm:prSet presAssocID="{5C84507D-360E-41A3-9F43-9A9C00B3ACCA}" presName="rootComposite3" presStyleCnt="0"/>
      <dgm:spPr/>
    </dgm:pt>
    <dgm:pt modelId="{D2A22AAA-1374-49F4-8414-090E67DFD2B4}" type="pres">
      <dgm:prSet presAssocID="{5C84507D-360E-41A3-9F43-9A9C00B3ACCA}" presName="rootText3" presStyleLbl="asst1" presStyleIdx="11" presStyleCnt="22">
        <dgm:presLayoutVars>
          <dgm:chPref val="3"/>
        </dgm:presLayoutVars>
      </dgm:prSet>
      <dgm:spPr/>
      <dgm:t>
        <a:bodyPr/>
        <a:lstStyle/>
        <a:p>
          <a:endParaRPr lang="en-US"/>
        </a:p>
      </dgm:t>
    </dgm:pt>
    <dgm:pt modelId="{49AFAAD4-6819-4DDB-98BE-0191900EEF94}" type="pres">
      <dgm:prSet presAssocID="{5C84507D-360E-41A3-9F43-9A9C00B3ACCA}" presName="rootConnector3" presStyleLbl="asst1" presStyleIdx="11" presStyleCnt="22"/>
      <dgm:spPr/>
      <dgm:t>
        <a:bodyPr/>
        <a:lstStyle/>
        <a:p>
          <a:endParaRPr lang="en-US"/>
        </a:p>
      </dgm:t>
    </dgm:pt>
    <dgm:pt modelId="{D66CF41D-5871-456E-86C7-3B81C5303564}" type="pres">
      <dgm:prSet presAssocID="{5C84507D-360E-41A3-9F43-9A9C00B3ACCA}" presName="hierChild6" presStyleCnt="0"/>
      <dgm:spPr/>
    </dgm:pt>
    <dgm:pt modelId="{A6B84F3F-7808-40EE-BBC0-EBAB36E5B827}" type="pres">
      <dgm:prSet presAssocID="{5C84507D-360E-41A3-9F43-9A9C00B3ACCA}" presName="hierChild7" presStyleCnt="0"/>
      <dgm:spPr/>
    </dgm:pt>
    <dgm:pt modelId="{461B8507-9C39-4500-8624-75DE61582FB7}" type="pres">
      <dgm:prSet presAssocID="{C64DECF9-20C0-41BE-A90F-479DF150F2C7}" presName="Name111" presStyleLbl="parChTrans1D3" presStyleIdx="10" presStyleCnt="20"/>
      <dgm:spPr/>
      <dgm:t>
        <a:bodyPr/>
        <a:lstStyle/>
        <a:p>
          <a:endParaRPr lang="en-US"/>
        </a:p>
      </dgm:t>
    </dgm:pt>
    <dgm:pt modelId="{C43ABA74-EDB2-4DDA-913C-1FFCC31BB648}" type="pres">
      <dgm:prSet presAssocID="{2DCF2A82-5CA3-449C-8F6D-319318BA2E20}" presName="hierRoot3" presStyleCnt="0">
        <dgm:presLayoutVars>
          <dgm:hierBranch val="init"/>
        </dgm:presLayoutVars>
      </dgm:prSet>
      <dgm:spPr/>
    </dgm:pt>
    <dgm:pt modelId="{2EB8B602-EE0E-4A5F-B0F1-D669018A944B}" type="pres">
      <dgm:prSet presAssocID="{2DCF2A82-5CA3-449C-8F6D-319318BA2E20}" presName="rootComposite3" presStyleCnt="0"/>
      <dgm:spPr/>
    </dgm:pt>
    <dgm:pt modelId="{148AEE34-4F2D-4326-B65A-194E47AF834A}" type="pres">
      <dgm:prSet presAssocID="{2DCF2A82-5CA3-449C-8F6D-319318BA2E20}" presName="rootText3" presStyleLbl="asst1" presStyleIdx="12" presStyleCnt="22" custFlipHor="1" custScaleX="6159" custLinFactX="73313" custLinFactY="-43716" custLinFactNeighborX="100000" custLinFactNeighborY="-100000">
        <dgm:presLayoutVars>
          <dgm:chPref val="3"/>
        </dgm:presLayoutVars>
      </dgm:prSet>
      <dgm:spPr/>
      <dgm:t>
        <a:bodyPr/>
        <a:lstStyle/>
        <a:p>
          <a:endParaRPr lang="en-US"/>
        </a:p>
      </dgm:t>
    </dgm:pt>
    <dgm:pt modelId="{8E37ECE9-B49A-4866-AB3C-4070E2F598CF}" type="pres">
      <dgm:prSet presAssocID="{2DCF2A82-5CA3-449C-8F6D-319318BA2E20}" presName="rootConnector3" presStyleLbl="asst1" presStyleIdx="12" presStyleCnt="22"/>
      <dgm:spPr/>
      <dgm:t>
        <a:bodyPr/>
        <a:lstStyle/>
        <a:p>
          <a:endParaRPr lang="en-US"/>
        </a:p>
      </dgm:t>
    </dgm:pt>
    <dgm:pt modelId="{1BBC4A2D-7A04-41F8-8395-254941868066}" type="pres">
      <dgm:prSet presAssocID="{2DCF2A82-5CA3-449C-8F6D-319318BA2E20}" presName="hierChild6" presStyleCnt="0"/>
      <dgm:spPr/>
    </dgm:pt>
    <dgm:pt modelId="{CF97464A-9310-4A1A-8EBE-944C6CF35FBF}" type="pres">
      <dgm:prSet presAssocID="{2DCF2A82-5CA3-449C-8F6D-319318BA2E20}" presName="hierChild7" presStyleCnt="0"/>
      <dgm:spPr/>
    </dgm:pt>
    <dgm:pt modelId="{1AE62E30-22A6-44A9-BEED-DB3B519A4DA1}" type="pres">
      <dgm:prSet presAssocID="{4F4140A6-6A11-4209-8A7E-B00BAB7E9196}" presName="Name111" presStyleLbl="parChTrans1D3" presStyleIdx="11" presStyleCnt="20"/>
      <dgm:spPr/>
      <dgm:t>
        <a:bodyPr/>
        <a:lstStyle/>
        <a:p>
          <a:endParaRPr lang="en-US"/>
        </a:p>
      </dgm:t>
    </dgm:pt>
    <dgm:pt modelId="{FEA1897B-166D-40B2-932A-B83200B7B365}" type="pres">
      <dgm:prSet presAssocID="{A3EA0DB6-B946-42D5-997A-6F5718AA379B}" presName="hierRoot3" presStyleCnt="0">
        <dgm:presLayoutVars>
          <dgm:hierBranch val="init"/>
        </dgm:presLayoutVars>
      </dgm:prSet>
      <dgm:spPr/>
    </dgm:pt>
    <dgm:pt modelId="{92F268D5-4BD5-495C-BEF5-02846AA48195}" type="pres">
      <dgm:prSet presAssocID="{A3EA0DB6-B946-42D5-997A-6F5718AA379B}" presName="rootComposite3" presStyleCnt="0"/>
      <dgm:spPr/>
    </dgm:pt>
    <dgm:pt modelId="{4D865612-7238-454B-9810-CE2DD93B76E2}" type="pres">
      <dgm:prSet presAssocID="{A3EA0DB6-B946-42D5-997A-6F5718AA379B}" presName="rootText3" presStyleLbl="asst1" presStyleIdx="13" presStyleCnt="22">
        <dgm:presLayoutVars>
          <dgm:chPref val="3"/>
        </dgm:presLayoutVars>
      </dgm:prSet>
      <dgm:spPr/>
      <dgm:t>
        <a:bodyPr/>
        <a:lstStyle/>
        <a:p>
          <a:endParaRPr lang="en-US"/>
        </a:p>
      </dgm:t>
    </dgm:pt>
    <dgm:pt modelId="{F0A9413B-8375-43FC-9F29-945752EFF1A8}" type="pres">
      <dgm:prSet presAssocID="{A3EA0DB6-B946-42D5-997A-6F5718AA379B}" presName="rootConnector3" presStyleLbl="asst1" presStyleIdx="13" presStyleCnt="22"/>
      <dgm:spPr/>
      <dgm:t>
        <a:bodyPr/>
        <a:lstStyle/>
        <a:p>
          <a:endParaRPr lang="en-US"/>
        </a:p>
      </dgm:t>
    </dgm:pt>
    <dgm:pt modelId="{D4AEEF39-9769-445E-A437-39D7E4DB071D}" type="pres">
      <dgm:prSet presAssocID="{A3EA0DB6-B946-42D5-997A-6F5718AA379B}" presName="hierChild6" presStyleCnt="0"/>
      <dgm:spPr/>
    </dgm:pt>
    <dgm:pt modelId="{FADCAA08-CEB2-4477-8826-38F497B51B14}" type="pres">
      <dgm:prSet presAssocID="{A3EA0DB6-B946-42D5-997A-6F5718AA379B}" presName="hierChild7" presStyleCnt="0"/>
      <dgm:spPr/>
    </dgm:pt>
    <dgm:pt modelId="{6ABC3C98-4616-4B5F-ABDE-48945A9A910B}" type="pres">
      <dgm:prSet presAssocID="{1E0D6369-3F64-47CE-B3D1-074A2E7F6405}" presName="Name111" presStyleLbl="parChTrans1D3" presStyleIdx="12" presStyleCnt="20"/>
      <dgm:spPr/>
      <dgm:t>
        <a:bodyPr/>
        <a:lstStyle/>
        <a:p>
          <a:endParaRPr lang="en-US"/>
        </a:p>
      </dgm:t>
    </dgm:pt>
    <dgm:pt modelId="{323CFF6E-A992-44A5-A510-C72A43714F8A}" type="pres">
      <dgm:prSet presAssocID="{6136B72F-617B-4EF0-8B46-8A55732A01DB}" presName="hierRoot3" presStyleCnt="0">
        <dgm:presLayoutVars>
          <dgm:hierBranch val="init"/>
        </dgm:presLayoutVars>
      </dgm:prSet>
      <dgm:spPr/>
    </dgm:pt>
    <dgm:pt modelId="{7D64E346-19D6-43D1-B8C4-4198DD72F6E2}" type="pres">
      <dgm:prSet presAssocID="{6136B72F-617B-4EF0-8B46-8A55732A01DB}" presName="rootComposite3" presStyleCnt="0"/>
      <dgm:spPr/>
    </dgm:pt>
    <dgm:pt modelId="{9E42DA92-2E79-4E55-B279-16B97CF065BA}" type="pres">
      <dgm:prSet presAssocID="{6136B72F-617B-4EF0-8B46-8A55732A01DB}" presName="rootText3" presStyleLbl="asst1" presStyleIdx="14" presStyleCnt="22">
        <dgm:presLayoutVars>
          <dgm:chPref val="3"/>
        </dgm:presLayoutVars>
      </dgm:prSet>
      <dgm:spPr/>
      <dgm:t>
        <a:bodyPr/>
        <a:lstStyle/>
        <a:p>
          <a:endParaRPr lang="en-US"/>
        </a:p>
      </dgm:t>
    </dgm:pt>
    <dgm:pt modelId="{D706635A-20FC-4D82-A0BE-61FDF897BF5D}" type="pres">
      <dgm:prSet presAssocID="{6136B72F-617B-4EF0-8B46-8A55732A01DB}" presName="rootConnector3" presStyleLbl="asst1" presStyleIdx="14" presStyleCnt="22"/>
      <dgm:spPr/>
      <dgm:t>
        <a:bodyPr/>
        <a:lstStyle/>
        <a:p>
          <a:endParaRPr lang="en-US"/>
        </a:p>
      </dgm:t>
    </dgm:pt>
    <dgm:pt modelId="{0AF14D80-C81E-4A1E-9002-6473DD39226C}" type="pres">
      <dgm:prSet presAssocID="{6136B72F-617B-4EF0-8B46-8A55732A01DB}" presName="hierChild6" presStyleCnt="0"/>
      <dgm:spPr/>
    </dgm:pt>
    <dgm:pt modelId="{9BE77024-EDA8-449D-97C7-3B67D7CBF142}" type="pres">
      <dgm:prSet presAssocID="{6136B72F-617B-4EF0-8B46-8A55732A01DB}" presName="hierChild7" presStyleCnt="0"/>
      <dgm:spPr/>
    </dgm:pt>
    <dgm:pt modelId="{743942A7-3D04-4AC5-A69C-278AC01EB6FD}" type="pres">
      <dgm:prSet presAssocID="{E0C92F1B-CC86-4720-81BB-B9801D8669EB}" presName="Name111" presStyleLbl="parChTrans1D3" presStyleIdx="13" presStyleCnt="20"/>
      <dgm:spPr/>
      <dgm:t>
        <a:bodyPr/>
        <a:lstStyle/>
        <a:p>
          <a:endParaRPr lang="en-US"/>
        </a:p>
      </dgm:t>
    </dgm:pt>
    <dgm:pt modelId="{FDD91FF1-E517-4969-9A3D-44B08C128B51}" type="pres">
      <dgm:prSet presAssocID="{40B432A1-F0B8-4A6E-BC21-43A6BF2CC69A}" presName="hierRoot3" presStyleCnt="0">
        <dgm:presLayoutVars>
          <dgm:hierBranch val="init"/>
        </dgm:presLayoutVars>
      </dgm:prSet>
      <dgm:spPr/>
    </dgm:pt>
    <dgm:pt modelId="{192C9056-BE58-46F1-A9BB-4EB0615B4A1C}" type="pres">
      <dgm:prSet presAssocID="{40B432A1-F0B8-4A6E-BC21-43A6BF2CC69A}" presName="rootComposite3" presStyleCnt="0"/>
      <dgm:spPr/>
    </dgm:pt>
    <dgm:pt modelId="{90FFCF3D-8B1C-442F-B538-FEC47C886C0F}" type="pres">
      <dgm:prSet presAssocID="{40B432A1-F0B8-4A6E-BC21-43A6BF2CC69A}" presName="rootText3" presStyleLbl="asst1" presStyleIdx="15" presStyleCnt="22">
        <dgm:presLayoutVars>
          <dgm:chPref val="3"/>
        </dgm:presLayoutVars>
      </dgm:prSet>
      <dgm:spPr/>
      <dgm:t>
        <a:bodyPr/>
        <a:lstStyle/>
        <a:p>
          <a:endParaRPr lang="en-US"/>
        </a:p>
      </dgm:t>
    </dgm:pt>
    <dgm:pt modelId="{A735834D-8142-4245-B71C-8DD97CE68D58}" type="pres">
      <dgm:prSet presAssocID="{40B432A1-F0B8-4A6E-BC21-43A6BF2CC69A}" presName="rootConnector3" presStyleLbl="asst1" presStyleIdx="15" presStyleCnt="22"/>
      <dgm:spPr/>
      <dgm:t>
        <a:bodyPr/>
        <a:lstStyle/>
        <a:p>
          <a:endParaRPr lang="en-US"/>
        </a:p>
      </dgm:t>
    </dgm:pt>
    <dgm:pt modelId="{F43D31F5-14C7-4761-AA49-1243C28549B1}" type="pres">
      <dgm:prSet presAssocID="{40B432A1-F0B8-4A6E-BC21-43A6BF2CC69A}" presName="hierChild6" presStyleCnt="0"/>
      <dgm:spPr/>
    </dgm:pt>
    <dgm:pt modelId="{B1FDFC0E-BA9D-4261-BE99-53EA85627DFC}" type="pres">
      <dgm:prSet presAssocID="{40B432A1-F0B8-4A6E-BC21-43A6BF2CC69A}" presName="hierChild7" presStyleCnt="0"/>
      <dgm:spPr/>
    </dgm:pt>
    <dgm:pt modelId="{BCF04B9E-88C9-4802-AFF5-5C99E57375BC}" type="pres">
      <dgm:prSet presAssocID="{0AB24023-EEBA-4541-A53F-F50B6D8A32B1}" presName="Name111" presStyleLbl="parChTrans1D3" presStyleIdx="14" presStyleCnt="20"/>
      <dgm:spPr/>
      <dgm:t>
        <a:bodyPr/>
        <a:lstStyle/>
        <a:p>
          <a:endParaRPr lang="en-US"/>
        </a:p>
      </dgm:t>
    </dgm:pt>
    <dgm:pt modelId="{606BE276-E076-414C-A674-A14FB5A5E331}" type="pres">
      <dgm:prSet presAssocID="{20ACA793-D282-4C9A-A834-2A87D3089172}" presName="hierRoot3" presStyleCnt="0">
        <dgm:presLayoutVars>
          <dgm:hierBranch val="init"/>
        </dgm:presLayoutVars>
      </dgm:prSet>
      <dgm:spPr/>
    </dgm:pt>
    <dgm:pt modelId="{47A4947C-A865-4709-808A-DD0AF69B6C25}" type="pres">
      <dgm:prSet presAssocID="{20ACA793-D282-4C9A-A834-2A87D3089172}" presName="rootComposite3" presStyleCnt="0"/>
      <dgm:spPr/>
    </dgm:pt>
    <dgm:pt modelId="{10B57FAF-3FB1-4B1A-ADE5-AB9E19FD640A}" type="pres">
      <dgm:prSet presAssocID="{20ACA793-D282-4C9A-A834-2A87D3089172}" presName="rootText3" presStyleLbl="asst1" presStyleIdx="16" presStyleCnt="22">
        <dgm:presLayoutVars>
          <dgm:chPref val="3"/>
        </dgm:presLayoutVars>
      </dgm:prSet>
      <dgm:spPr/>
      <dgm:t>
        <a:bodyPr/>
        <a:lstStyle/>
        <a:p>
          <a:endParaRPr lang="en-US"/>
        </a:p>
      </dgm:t>
    </dgm:pt>
    <dgm:pt modelId="{EE0ED142-9EFE-4AD0-A4A5-74BB97193C46}" type="pres">
      <dgm:prSet presAssocID="{20ACA793-D282-4C9A-A834-2A87D3089172}" presName="rootConnector3" presStyleLbl="asst1" presStyleIdx="16" presStyleCnt="22"/>
      <dgm:spPr/>
      <dgm:t>
        <a:bodyPr/>
        <a:lstStyle/>
        <a:p>
          <a:endParaRPr lang="en-US"/>
        </a:p>
      </dgm:t>
    </dgm:pt>
    <dgm:pt modelId="{A2F31724-C460-41EF-9BEF-7C9665E1EDBB}" type="pres">
      <dgm:prSet presAssocID="{20ACA793-D282-4C9A-A834-2A87D3089172}" presName="hierChild6" presStyleCnt="0"/>
      <dgm:spPr/>
    </dgm:pt>
    <dgm:pt modelId="{C297AC62-F82B-46AB-A1BC-C6589CC68D4D}" type="pres">
      <dgm:prSet presAssocID="{20ACA793-D282-4C9A-A834-2A87D3089172}" presName="hierChild7" presStyleCnt="0"/>
      <dgm:spPr/>
    </dgm:pt>
    <dgm:pt modelId="{232D5A1D-B368-4210-B7FE-98E202E69317}" type="pres">
      <dgm:prSet presAssocID="{C61C5C46-E5C7-45F8-848E-8CFA4DA495FF}" presName="Name111" presStyleLbl="parChTrans1D3" presStyleIdx="15" presStyleCnt="20"/>
      <dgm:spPr/>
      <dgm:t>
        <a:bodyPr/>
        <a:lstStyle/>
        <a:p>
          <a:endParaRPr lang="en-US"/>
        </a:p>
      </dgm:t>
    </dgm:pt>
    <dgm:pt modelId="{87E380F5-1CD3-4100-B92C-C5260B862C8D}" type="pres">
      <dgm:prSet presAssocID="{98ADD653-CB19-45F0-8B6B-B340715C4AD3}" presName="hierRoot3" presStyleCnt="0">
        <dgm:presLayoutVars>
          <dgm:hierBranch val="init"/>
        </dgm:presLayoutVars>
      </dgm:prSet>
      <dgm:spPr/>
    </dgm:pt>
    <dgm:pt modelId="{ECAB5704-A9AB-42A3-A1DC-46BBF9A46B58}" type="pres">
      <dgm:prSet presAssocID="{98ADD653-CB19-45F0-8B6B-B340715C4AD3}" presName="rootComposite3" presStyleCnt="0"/>
      <dgm:spPr/>
    </dgm:pt>
    <dgm:pt modelId="{DCA85ECC-4050-4CEE-BD47-B320267A7FE1}" type="pres">
      <dgm:prSet presAssocID="{98ADD653-CB19-45F0-8B6B-B340715C4AD3}" presName="rootText3" presStyleLbl="asst1" presStyleIdx="17" presStyleCnt="22">
        <dgm:presLayoutVars>
          <dgm:chPref val="3"/>
        </dgm:presLayoutVars>
      </dgm:prSet>
      <dgm:spPr/>
      <dgm:t>
        <a:bodyPr/>
        <a:lstStyle/>
        <a:p>
          <a:endParaRPr lang="en-US"/>
        </a:p>
      </dgm:t>
    </dgm:pt>
    <dgm:pt modelId="{D4525653-A48A-4CB5-9FFF-655CE16B9CE3}" type="pres">
      <dgm:prSet presAssocID="{98ADD653-CB19-45F0-8B6B-B340715C4AD3}" presName="rootConnector3" presStyleLbl="asst1" presStyleIdx="17" presStyleCnt="22"/>
      <dgm:spPr/>
      <dgm:t>
        <a:bodyPr/>
        <a:lstStyle/>
        <a:p>
          <a:endParaRPr lang="en-US"/>
        </a:p>
      </dgm:t>
    </dgm:pt>
    <dgm:pt modelId="{28E6C2C8-58AE-41AB-A83C-54A1AA616452}" type="pres">
      <dgm:prSet presAssocID="{98ADD653-CB19-45F0-8B6B-B340715C4AD3}" presName="hierChild6" presStyleCnt="0"/>
      <dgm:spPr/>
    </dgm:pt>
    <dgm:pt modelId="{89DA680E-04D3-4426-AC56-2620E2FC0495}" type="pres">
      <dgm:prSet presAssocID="{98ADD653-CB19-45F0-8B6B-B340715C4AD3}" presName="hierChild7" presStyleCnt="0"/>
      <dgm:spPr/>
    </dgm:pt>
    <dgm:pt modelId="{794C8FFF-EA31-4AD4-8E08-39B558B17B70}" type="pres">
      <dgm:prSet presAssocID="{12DEF353-4342-40B0-91A1-C90D7858965E}" presName="Name111" presStyleLbl="parChTrans1D3" presStyleIdx="16" presStyleCnt="20"/>
      <dgm:spPr/>
      <dgm:t>
        <a:bodyPr/>
        <a:lstStyle/>
        <a:p>
          <a:endParaRPr lang="en-US"/>
        </a:p>
      </dgm:t>
    </dgm:pt>
    <dgm:pt modelId="{5390EEBF-3938-4DAC-9FB6-1D49F654DA5C}" type="pres">
      <dgm:prSet presAssocID="{0522225F-902E-4F8D-B818-F56A94B4B9A8}" presName="hierRoot3" presStyleCnt="0">
        <dgm:presLayoutVars>
          <dgm:hierBranch val="init"/>
        </dgm:presLayoutVars>
      </dgm:prSet>
      <dgm:spPr/>
    </dgm:pt>
    <dgm:pt modelId="{4DF02972-1A02-48B8-9179-41A0D566074E}" type="pres">
      <dgm:prSet presAssocID="{0522225F-902E-4F8D-B818-F56A94B4B9A8}" presName="rootComposite3" presStyleCnt="0"/>
      <dgm:spPr/>
    </dgm:pt>
    <dgm:pt modelId="{3FC00C18-E0D3-461E-B65D-629044217C4B}" type="pres">
      <dgm:prSet presAssocID="{0522225F-902E-4F8D-B818-F56A94B4B9A8}" presName="rootText3" presStyleLbl="asst1" presStyleIdx="18" presStyleCnt="22">
        <dgm:presLayoutVars>
          <dgm:chPref val="3"/>
        </dgm:presLayoutVars>
      </dgm:prSet>
      <dgm:spPr/>
      <dgm:t>
        <a:bodyPr/>
        <a:lstStyle/>
        <a:p>
          <a:endParaRPr lang="en-US"/>
        </a:p>
      </dgm:t>
    </dgm:pt>
    <dgm:pt modelId="{BEB9AB81-D5CD-46B0-9D96-55F6B4E3C4AD}" type="pres">
      <dgm:prSet presAssocID="{0522225F-902E-4F8D-B818-F56A94B4B9A8}" presName="rootConnector3" presStyleLbl="asst1" presStyleIdx="18" presStyleCnt="22"/>
      <dgm:spPr/>
      <dgm:t>
        <a:bodyPr/>
        <a:lstStyle/>
        <a:p>
          <a:endParaRPr lang="en-US"/>
        </a:p>
      </dgm:t>
    </dgm:pt>
    <dgm:pt modelId="{39FCCA66-7032-41AB-8506-3892ECDB1BFD}" type="pres">
      <dgm:prSet presAssocID="{0522225F-902E-4F8D-B818-F56A94B4B9A8}" presName="hierChild6" presStyleCnt="0"/>
      <dgm:spPr/>
    </dgm:pt>
    <dgm:pt modelId="{AB5768B7-0275-454E-98EE-83501E328A90}" type="pres">
      <dgm:prSet presAssocID="{0522225F-902E-4F8D-B818-F56A94B4B9A8}" presName="hierChild7" presStyleCnt="0"/>
      <dgm:spPr/>
    </dgm:pt>
    <dgm:pt modelId="{03576680-2AFC-430C-A08E-ADEADE1609E9}" type="pres">
      <dgm:prSet presAssocID="{D051A701-E26F-43AD-871B-1635FC269550}" presName="Name111" presStyleLbl="parChTrans1D3" presStyleIdx="17" presStyleCnt="20"/>
      <dgm:spPr/>
      <dgm:t>
        <a:bodyPr/>
        <a:lstStyle/>
        <a:p>
          <a:endParaRPr lang="en-US"/>
        </a:p>
      </dgm:t>
    </dgm:pt>
    <dgm:pt modelId="{2C85A1D8-5649-42E2-B945-1878F4B280DB}" type="pres">
      <dgm:prSet presAssocID="{397770D4-96A6-4A6A-AE80-721E9AB87FC4}" presName="hierRoot3" presStyleCnt="0">
        <dgm:presLayoutVars>
          <dgm:hierBranch val="init"/>
        </dgm:presLayoutVars>
      </dgm:prSet>
      <dgm:spPr/>
    </dgm:pt>
    <dgm:pt modelId="{3A6C3712-DA19-460A-8A74-E084C3D36D2B}" type="pres">
      <dgm:prSet presAssocID="{397770D4-96A6-4A6A-AE80-721E9AB87FC4}" presName="rootComposite3" presStyleCnt="0"/>
      <dgm:spPr/>
    </dgm:pt>
    <dgm:pt modelId="{A2CCBF9B-7816-4896-8EF2-D3F1DD0B3325}" type="pres">
      <dgm:prSet presAssocID="{397770D4-96A6-4A6A-AE80-721E9AB87FC4}" presName="rootText3" presStyleLbl="asst1" presStyleIdx="19" presStyleCnt="22" custLinFactNeighborX="-7748" custLinFactNeighborY="-4165">
        <dgm:presLayoutVars>
          <dgm:chPref val="3"/>
        </dgm:presLayoutVars>
      </dgm:prSet>
      <dgm:spPr/>
      <dgm:t>
        <a:bodyPr/>
        <a:lstStyle/>
        <a:p>
          <a:endParaRPr lang="en-US"/>
        </a:p>
      </dgm:t>
    </dgm:pt>
    <dgm:pt modelId="{602851FC-FFC5-4438-AE54-477F0B22B093}" type="pres">
      <dgm:prSet presAssocID="{397770D4-96A6-4A6A-AE80-721E9AB87FC4}" presName="rootConnector3" presStyleLbl="asst1" presStyleIdx="19" presStyleCnt="22"/>
      <dgm:spPr/>
      <dgm:t>
        <a:bodyPr/>
        <a:lstStyle/>
        <a:p>
          <a:endParaRPr lang="en-US"/>
        </a:p>
      </dgm:t>
    </dgm:pt>
    <dgm:pt modelId="{A7A75520-7EA8-4C56-A747-A803ABBCAA3C}" type="pres">
      <dgm:prSet presAssocID="{397770D4-96A6-4A6A-AE80-721E9AB87FC4}" presName="hierChild6" presStyleCnt="0"/>
      <dgm:spPr/>
    </dgm:pt>
    <dgm:pt modelId="{4B0EE92F-B292-44CE-AC0A-8E2C8CE48BD2}" type="pres">
      <dgm:prSet presAssocID="{397770D4-96A6-4A6A-AE80-721E9AB87FC4}" presName="hierChild7" presStyleCnt="0"/>
      <dgm:spPr/>
    </dgm:pt>
    <dgm:pt modelId="{BF29DBC7-E2AB-4184-BD81-487B2B884C5D}" type="pres">
      <dgm:prSet presAssocID="{77E108A5-021B-457E-A02B-C54400ADB169}" presName="Name111" presStyleLbl="parChTrans1D3" presStyleIdx="18" presStyleCnt="20"/>
      <dgm:spPr/>
      <dgm:t>
        <a:bodyPr/>
        <a:lstStyle/>
        <a:p>
          <a:endParaRPr lang="en-US"/>
        </a:p>
      </dgm:t>
    </dgm:pt>
    <dgm:pt modelId="{8B1F3F39-676C-4F30-9C19-8DC3E879A6A1}" type="pres">
      <dgm:prSet presAssocID="{8516728D-C01D-459B-A168-4259E571ED05}" presName="hierRoot3" presStyleCnt="0">
        <dgm:presLayoutVars>
          <dgm:hierBranch val="init"/>
        </dgm:presLayoutVars>
      </dgm:prSet>
      <dgm:spPr/>
    </dgm:pt>
    <dgm:pt modelId="{AA0616B4-482E-4333-AD87-15CDD1455F7C}" type="pres">
      <dgm:prSet presAssocID="{8516728D-C01D-459B-A168-4259E571ED05}" presName="rootComposite3" presStyleCnt="0"/>
      <dgm:spPr/>
    </dgm:pt>
    <dgm:pt modelId="{F4C6A300-B110-422D-8D1E-2481853FF196}" type="pres">
      <dgm:prSet presAssocID="{8516728D-C01D-459B-A168-4259E571ED05}" presName="rootText3" presStyleLbl="asst1" presStyleIdx="20" presStyleCnt="22">
        <dgm:presLayoutVars>
          <dgm:chPref val="3"/>
        </dgm:presLayoutVars>
      </dgm:prSet>
      <dgm:spPr/>
      <dgm:t>
        <a:bodyPr/>
        <a:lstStyle/>
        <a:p>
          <a:endParaRPr lang="en-US"/>
        </a:p>
      </dgm:t>
    </dgm:pt>
    <dgm:pt modelId="{BE831983-1BE1-4EA9-9273-AAB876C2C8B3}" type="pres">
      <dgm:prSet presAssocID="{8516728D-C01D-459B-A168-4259E571ED05}" presName="rootConnector3" presStyleLbl="asst1" presStyleIdx="20" presStyleCnt="22"/>
      <dgm:spPr/>
      <dgm:t>
        <a:bodyPr/>
        <a:lstStyle/>
        <a:p>
          <a:endParaRPr lang="en-US"/>
        </a:p>
      </dgm:t>
    </dgm:pt>
    <dgm:pt modelId="{29858151-2E58-4AB7-B12A-13566FDAD8CF}" type="pres">
      <dgm:prSet presAssocID="{8516728D-C01D-459B-A168-4259E571ED05}" presName="hierChild6" presStyleCnt="0"/>
      <dgm:spPr/>
    </dgm:pt>
    <dgm:pt modelId="{C8DBDDF6-3590-4528-B394-4F6AB1DDD5D3}" type="pres">
      <dgm:prSet presAssocID="{8516728D-C01D-459B-A168-4259E571ED05}" presName="hierChild7" presStyleCnt="0"/>
      <dgm:spPr/>
    </dgm:pt>
    <dgm:pt modelId="{9B6C0C92-5F89-45EC-B159-6FABE9164457}" type="pres">
      <dgm:prSet presAssocID="{8DEB8F8B-A394-41B6-91A3-2D78D5488E97}" presName="Name111" presStyleLbl="parChTrans1D3" presStyleIdx="19" presStyleCnt="20"/>
      <dgm:spPr/>
      <dgm:t>
        <a:bodyPr/>
        <a:lstStyle/>
        <a:p>
          <a:endParaRPr lang="en-US"/>
        </a:p>
      </dgm:t>
    </dgm:pt>
    <dgm:pt modelId="{D54F4890-09A5-48FA-B9C0-C8F63E5A7C7E}" type="pres">
      <dgm:prSet presAssocID="{88A106A9-8678-4E1C-86E7-A7C2501CBF5C}" presName="hierRoot3" presStyleCnt="0">
        <dgm:presLayoutVars>
          <dgm:hierBranch val="init"/>
        </dgm:presLayoutVars>
      </dgm:prSet>
      <dgm:spPr/>
    </dgm:pt>
    <dgm:pt modelId="{F9298A5D-0CD1-479B-AD5A-9FB323B7C7E6}" type="pres">
      <dgm:prSet presAssocID="{88A106A9-8678-4E1C-86E7-A7C2501CBF5C}" presName="rootComposite3" presStyleCnt="0"/>
      <dgm:spPr/>
    </dgm:pt>
    <dgm:pt modelId="{B5EAE136-08B0-47C9-9A54-2630E13E939D}" type="pres">
      <dgm:prSet presAssocID="{88A106A9-8678-4E1C-86E7-A7C2501CBF5C}" presName="rootText3" presStyleLbl="asst1" presStyleIdx="21" presStyleCnt="22" custLinFactY="-50683" custLinFactNeighborX="1194" custLinFactNeighborY="-100000">
        <dgm:presLayoutVars>
          <dgm:chPref val="3"/>
        </dgm:presLayoutVars>
      </dgm:prSet>
      <dgm:spPr/>
      <dgm:t>
        <a:bodyPr/>
        <a:lstStyle/>
        <a:p>
          <a:endParaRPr lang="en-US"/>
        </a:p>
      </dgm:t>
    </dgm:pt>
    <dgm:pt modelId="{58BA47FB-657C-40F3-B117-5F3312E55223}" type="pres">
      <dgm:prSet presAssocID="{88A106A9-8678-4E1C-86E7-A7C2501CBF5C}" presName="rootConnector3" presStyleLbl="asst1" presStyleIdx="21" presStyleCnt="22"/>
      <dgm:spPr/>
      <dgm:t>
        <a:bodyPr/>
        <a:lstStyle/>
        <a:p>
          <a:endParaRPr lang="en-US"/>
        </a:p>
      </dgm:t>
    </dgm:pt>
    <dgm:pt modelId="{6FE793B5-6BF2-4564-8FDF-2FFBFE43140F}" type="pres">
      <dgm:prSet presAssocID="{88A106A9-8678-4E1C-86E7-A7C2501CBF5C}" presName="hierChild6" presStyleCnt="0"/>
      <dgm:spPr/>
    </dgm:pt>
    <dgm:pt modelId="{C67F7011-AE38-40BB-93D3-73949423B1D8}" type="pres">
      <dgm:prSet presAssocID="{88A106A9-8678-4E1C-86E7-A7C2501CBF5C}" presName="hierChild7" presStyleCnt="0"/>
      <dgm:spPr/>
    </dgm:pt>
    <dgm:pt modelId="{46B3A50E-2466-4D89-BF06-7156072C8B9C}" type="pres">
      <dgm:prSet presAssocID="{E6CC5058-7BC8-435F-8F15-35918928AEEB}" presName="hierRoot1" presStyleCnt="0">
        <dgm:presLayoutVars>
          <dgm:hierBranch val="init"/>
        </dgm:presLayoutVars>
      </dgm:prSet>
      <dgm:spPr/>
    </dgm:pt>
    <dgm:pt modelId="{9B2442FC-8C36-4529-AEF2-41DA954A8DFB}" type="pres">
      <dgm:prSet presAssocID="{E6CC5058-7BC8-435F-8F15-35918928AEEB}" presName="rootComposite1" presStyleCnt="0"/>
      <dgm:spPr/>
    </dgm:pt>
    <dgm:pt modelId="{F7F82634-43AB-4654-B72D-282DA61F8C15}" type="pres">
      <dgm:prSet presAssocID="{E6CC5058-7BC8-435F-8F15-35918928AEEB}" presName="rootText1" presStyleLbl="node0" presStyleIdx="1" presStyleCnt="3" custLinFactY="400000" custLinFactNeighborX="47688" custLinFactNeighborY="448729">
        <dgm:presLayoutVars>
          <dgm:chPref val="3"/>
        </dgm:presLayoutVars>
      </dgm:prSet>
      <dgm:spPr/>
      <dgm:t>
        <a:bodyPr/>
        <a:lstStyle/>
        <a:p>
          <a:endParaRPr lang="en-US"/>
        </a:p>
      </dgm:t>
    </dgm:pt>
    <dgm:pt modelId="{36974EDC-99D8-45DE-88C4-1428AAF00029}" type="pres">
      <dgm:prSet presAssocID="{E6CC5058-7BC8-435F-8F15-35918928AEEB}" presName="rootConnector1" presStyleLbl="asst0" presStyleIdx="0" presStyleCnt="0"/>
      <dgm:spPr/>
      <dgm:t>
        <a:bodyPr/>
        <a:lstStyle/>
        <a:p>
          <a:endParaRPr lang="en-US"/>
        </a:p>
      </dgm:t>
    </dgm:pt>
    <dgm:pt modelId="{17C80AC6-1F0D-49BE-A17C-2A025B3F5C3C}" type="pres">
      <dgm:prSet presAssocID="{E6CC5058-7BC8-435F-8F15-35918928AEEB}" presName="hierChild2" presStyleCnt="0"/>
      <dgm:spPr/>
    </dgm:pt>
    <dgm:pt modelId="{754E14CA-DB62-4BB7-B426-49069DE511D4}" type="pres">
      <dgm:prSet presAssocID="{E6CC5058-7BC8-435F-8F15-35918928AEEB}" presName="hierChild3" presStyleCnt="0"/>
      <dgm:spPr/>
    </dgm:pt>
    <dgm:pt modelId="{B257CEEE-5358-4E69-87CB-5A189B41E2F1}" type="pres">
      <dgm:prSet presAssocID="{6BE72297-31D8-429F-A188-50F41A6DD49C}" presName="hierRoot1" presStyleCnt="0">
        <dgm:presLayoutVars>
          <dgm:hierBranch val="init"/>
        </dgm:presLayoutVars>
      </dgm:prSet>
      <dgm:spPr/>
    </dgm:pt>
    <dgm:pt modelId="{1BD2340B-6AB9-4C85-9FA4-94026F743FBD}" type="pres">
      <dgm:prSet presAssocID="{6BE72297-31D8-429F-A188-50F41A6DD49C}" presName="rootComposite1" presStyleCnt="0"/>
      <dgm:spPr/>
    </dgm:pt>
    <dgm:pt modelId="{F8620981-5B53-4D47-B907-1C6DDB873FD7}" type="pres">
      <dgm:prSet presAssocID="{6BE72297-31D8-429F-A188-50F41A6DD49C}" presName="rootText1" presStyleLbl="node0" presStyleIdx="2" presStyleCnt="3" custLinFactX="-100000" custLinFactY="100000" custLinFactNeighborX="-101849" custLinFactNeighborY="197094">
        <dgm:presLayoutVars>
          <dgm:chPref val="3"/>
        </dgm:presLayoutVars>
      </dgm:prSet>
      <dgm:spPr/>
      <dgm:t>
        <a:bodyPr/>
        <a:lstStyle/>
        <a:p>
          <a:endParaRPr lang="en-US"/>
        </a:p>
      </dgm:t>
    </dgm:pt>
    <dgm:pt modelId="{211E7CF1-45C4-42BF-8684-E9ED41D3D32B}" type="pres">
      <dgm:prSet presAssocID="{6BE72297-31D8-429F-A188-50F41A6DD49C}" presName="rootConnector1" presStyleLbl="asst0" presStyleIdx="0" presStyleCnt="0"/>
      <dgm:spPr/>
      <dgm:t>
        <a:bodyPr/>
        <a:lstStyle/>
        <a:p>
          <a:endParaRPr lang="en-US"/>
        </a:p>
      </dgm:t>
    </dgm:pt>
    <dgm:pt modelId="{19B4F796-B096-483A-AB24-6389BB1D417C}" type="pres">
      <dgm:prSet presAssocID="{6BE72297-31D8-429F-A188-50F41A6DD49C}" presName="hierChild2" presStyleCnt="0"/>
      <dgm:spPr/>
    </dgm:pt>
    <dgm:pt modelId="{DD85D447-AABC-4DA3-B4AB-D46510E99E16}" type="pres">
      <dgm:prSet presAssocID="{6BE72297-31D8-429F-A188-50F41A6DD49C}" presName="hierChild3" presStyleCnt="0"/>
      <dgm:spPr/>
    </dgm:pt>
  </dgm:ptLst>
  <dgm:cxnLst>
    <dgm:cxn modelId="{C6700540-A21E-4D46-AE3A-EE14CE343267}" type="presOf" srcId="{DF1B6A89-4B9E-4E1F-81DB-770D4E0D6D3F}" destId="{E5FF3494-B62C-4B90-B851-FF998075D845}" srcOrd="1" destOrd="0" presId="urn:microsoft.com/office/officeart/2005/8/layout/orgChart1"/>
    <dgm:cxn modelId="{4AF3D3A3-74C2-436E-A5FB-E90F36C34FF8}" srcId="{2A2DA858-18FE-4DB7-856C-3D7F4BB49C8A}" destId="{8E589C4D-B241-4DFE-9A26-E19FCCB6FE67}" srcOrd="4" destOrd="0" parTransId="{1FF30322-252D-4CA5-83B1-3C72703A2EF8}" sibTransId="{557EF512-152A-4CA8-86B3-858B662CB8BC}"/>
    <dgm:cxn modelId="{A7F4D163-134B-414F-8027-C8BCC41757C1}" type="presOf" srcId="{40B432A1-F0B8-4A6E-BC21-43A6BF2CC69A}" destId="{A735834D-8142-4245-B71C-8DD97CE68D58}" srcOrd="1" destOrd="0" presId="urn:microsoft.com/office/officeart/2005/8/layout/orgChart1"/>
    <dgm:cxn modelId="{2E7CB457-1077-466C-9718-737510A4967F}" srcId="{5C84507D-360E-41A3-9F43-9A9C00B3ACCA}" destId="{8516728D-C01D-459B-A168-4259E571ED05}" srcOrd="8" destOrd="0" parTransId="{77E108A5-021B-457E-A02B-C54400ADB169}" sibTransId="{0462577F-FF5A-4308-BC02-EF73BF1193DB}"/>
    <dgm:cxn modelId="{72A408CC-A89F-485B-AA1E-5146C45807CF}" type="presOf" srcId="{2BED45F9-B745-43DA-A4C5-AE50FBE5E10B}" destId="{49A446AB-08BF-4B95-8451-AD59B9389B80}" srcOrd="1" destOrd="0" presId="urn:microsoft.com/office/officeart/2005/8/layout/orgChart1"/>
    <dgm:cxn modelId="{F3F58CDB-F666-4F6A-9F1E-1F7C942D0461}" type="presOf" srcId="{20ACA793-D282-4C9A-A834-2A87D3089172}" destId="{10B57FAF-3FB1-4B1A-ADE5-AB9E19FD640A}" srcOrd="0" destOrd="0" presId="urn:microsoft.com/office/officeart/2005/8/layout/orgChart1"/>
    <dgm:cxn modelId="{37E950BD-30EC-4079-BB89-D6FCC5A2F2D7}" type="presOf" srcId="{8516728D-C01D-459B-A168-4259E571ED05}" destId="{F4C6A300-B110-422D-8D1E-2481853FF196}" srcOrd="0" destOrd="0" presId="urn:microsoft.com/office/officeart/2005/8/layout/orgChart1"/>
    <dgm:cxn modelId="{F0F425D9-4089-433E-80D7-3F60B4582E58}" type="presOf" srcId="{397770D4-96A6-4A6A-AE80-721E9AB87FC4}" destId="{602851FC-FFC5-4438-AE54-477F0B22B093}" srcOrd="1" destOrd="0" presId="urn:microsoft.com/office/officeart/2005/8/layout/orgChart1"/>
    <dgm:cxn modelId="{0E92A0BD-CDAE-44CC-BD0E-21467834A024}" srcId="{93C4E79F-829A-492C-8644-657BEFCF4F95}" destId="{907FED15-3482-4B64-8F7D-A1176C71BBFF}" srcOrd="0" destOrd="0" parTransId="{A38015B8-E662-4DEF-B738-9038E768915A}" sibTransId="{084FD89E-F31D-41B8-998E-C218BB78B3D2}"/>
    <dgm:cxn modelId="{D6985F3A-943D-4056-A956-6721D16E47A9}" srcId="{5C84507D-360E-41A3-9F43-9A9C00B3ACCA}" destId="{88A106A9-8678-4E1C-86E7-A7C2501CBF5C}" srcOrd="9" destOrd="0" parTransId="{8DEB8F8B-A394-41B6-91A3-2D78D5488E97}" sibTransId="{FE91016A-C116-4690-A446-6AA8CDE5FDDC}"/>
    <dgm:cxn modelId="{8EC8F71F-0D83-4772-AA53-02DE4FAAAF9D}" type="presOf" srcId="{98ADD653-CB19-45F0-8B6B-B340715C4AD3}" destId="{DCA85ECC-4050-4CEE-BD47-B320267A7FE1}" srcOrd="0" destOrd="0" presId="urn:microsoft.com/office/officeart/2005/8/layout/orgChart1"/>
    <dgm:cxn modelId="{2EFAD852-113B-4CB1-9B48-C18B173F8369}" type="presOf" srcId="{5C84507D-360E-41A3-9F43-9A9C00B3ACCA}" destId="{49AFAAD4-6819-4DDB-98BE-0191900EEF94}" srcOrd="1" destOrd="0" presId="urn:microsoft.com/office/officeart/2005/8/layout/orgChart1"/>
    <dgm:cxn modelId="{970ECEFD-84B5-4886-96A6-ED2ACA2CAFA6}" srcId="{5C84507D-360E-41A3-9F43-9A9C00B3ACCA}" destId="{98ADD653-CB19-45F0-8B6B-B340715C4AD3}" srcOrd="5" destOrd="0" parTransId="{C61C5C46-E5C7-45F8-848E-8CFA4DA495FF}" sibTransId="{B0FB292A-3FE9-42F7-BF63-55CF033D9DD8}"/>
    <dgm:cxn modelId="{2CEC1492-22FF-4B1E-AAB9-77700184637B}" type="presOf" srcId="{8E589C4D-B241-4DFE-9A26-E19FCCB6FE67}" destId="{0B39844D-FE12-4939-8E23-3E9789506E71}" srcOrd="0" destOrd="0" presId="urn:microsoft.com/office/officeart/2005/8/layout/orgChart1"/>
    <dgm:cxn modelId="{D7EF401A-88E6-4826-AA0C-057C455E1BB8}" type="presOf" srcId="{88A106A9-8678-4E1C-86E7-A7C2501CBF5C}" destId="{B5EAE136-08B0-47C9-9A54-2630E13E939D}" srcOrd="0" destOrd="0" presId="urn:microsoft.com/office/officeart/2005/8/layout/orgChart1"/>
    <dgm:cxn modelId="{4133FB97-29D4-452F-A46D-8E88C8E877D6}" type="presOf" srcId="{98ADD653-CB19-45F0-8B6B-B340715C4AD3}" destId="{D4525653-A48A-4CB5-9FFF-655CE16B9CE3}" srcOrd="1" destOrd="0" presId="urn:microsoft.com/office/officeart/2005/8/layout/orgChart1"/>
    <dgm:cxn modelId="{3F699FBD-E3DB-4B8F-A6A4-68903DBC627E}" type="presOf" srcId="{2FBE8ED5-24D0-49DF-B771-DEB4078A71D3}" destId="{30A7D748-1E5A-4B57-8EFA-FAD894A3243A}" srcOrd="0" destOrd="0" presId="urn:microsoft.com/office/officeart/2005/8/layout/orgChart1"/>
    <dgm:cxn modelId="{E1EEE87F-06C6-4329-8B6B-C8716405019D}" type="presOf" srcId="{2BED45F9-B745-43DA-A4C5-AE50FBE5E10B}" destId="{C2070D22-8A2B-46D9-9100-F7594E436E00}" srcOrd="0" destOrd="0" presId="urn:microsoft.com/office/officeart/2005/8/layout/orgChart1"/>
    <dgm:cxn modelId="{04DE2C50-CBF1-41E7-B8E7-DDADC923957E}" type="presOf" srcId="{E0C92F1B-CC86-4720-81BB-B9801D8669EB}" destId="{743942A7-3D04-4AC5-A69C-278AC01EB6FD}" srcOrd="0" destOrd="0" presId="urn:microsoft.com/office/officeart/2005/8/layout/orgChart1"/>
    <dgm:cxn modelId="{55A4B34E-1FBA-4B2F-B931-C0EE6B3604E7}" type="presOf" srcId="{63E6F50F-1AF8-40CC-8741-6F33882251D6}" destId="{909CC967-F9C8-4CB1-B798-076ADFE9479D}" srcOrd="0" destOrd="0" presId="urn:microsoft.com/office/officeart/2005/8/layout/orgChart1"/>
    <dgm:cxn modelId="{D8FCE2F8-863A-4287-980F-8A4A874229DE}" type="presOf" srcId="{AD04506B-6490-41FB-969C-8739FCB2E6CE}" destId="{620F3CA2-6A09-4461-A8B3-5D3BA920F4AF}" srcOrd="1" destOrd="0" presId="urn:microsoft.com/office/officeart/2005/8/layout/orgChart1"/>
    <dgm:cxn modelId="{A6000F60-D992-47EF-8087-36BC7B6F2D53}" type="presOf" srcId="{1E0D6369-3F64-47CE-B3D1-074A2E7F6405}" destId="{6ABC3C98-4616-4B5F-ABDE-48945A9A910B}" srcOrd="0" destOrd="0" presId="urn:microsoft.com/office/officeart/2005/8/layout/orgChart1"/>
    <dgm:cxn modelId="{D5A16C29-0F32-4127-BBB1-04F0F095E272}" type="presOf" srcId="{A88F8D6F-F824-420C-99DD-D3E7CEE771B0}" destId="{1E45325C-64D8-49DA-AB92-27117439F3A3}" srcOrd="0" destOrd="0" presId="urn:microsoft.com/office/officeart/2005/8/layout/orgChart1"/>
    <dgm:cxn modelId="{3056944F-E1CE-4602-9489-D2F237B0195E}" type="presOf" srcId="{397770D4-96A6-4A6A-AE80-721E9AB87FC4}" destId="{A2CCBF9B-7816-4896-8EF2-D3F1DD0B3325}" srcOrd="0" destOrd="0" presId="urn:microsoft.com/office/officeart/2005/8/layout/orgChart1"/>
    <dgm:cxn modelId="{8AE76AD9-EC2D-416B-A4ED-7C9677613AD7}" srcId="{5C84507D-360E-41A3-9F43-9A9C00B3ACCA}" destId="{6136B72F-617B-4EF0-8B46-8A55732A01DB}" srcOrd="2" destOrd="0" parTransId="{1E0D6369-3F64-47CE-B3D1-074A2E7F6405}" sibTransId="{38F65680-CBD4-4187-B6D3-C65A0B0AFA2E}"/>
    <dgm:cxn modelId="{119EE586-8DB9-4ED5-823D-DA390FEF9E57}" type="presOf" srcId="{E6CC5058-7BC8-435F-8F15-35918928AEEB}" destId="{F7F82634-43AB-4654-B72D-282DA61F8C15}" srcOrd="0" destOrd="0" presId="urn:microsoft.com/office/officeart/2005/8/layout/orgChart1"/>
    <dgm:cxn modelId="{9B933350-E474-4D1D-A7F6-9E12E40D3DC5}" type="presOf" srcId="{6BE72297-31D8-429F-A188-50F41A6DD49C}" destId="{211E7CF1-45C4-42BF-8684-E9ED41D3D32B}" srcOrd="1" destOrd="0" presId="urn:microsoft.com/office/officeart/2005/8/layout/orgChart1"/>
    <dgm:cxn modelId="{A01C30ED-44D3-43BD-9AC7-30DC5DA1917F}" type="presOf" srcId="{A3EA0DB6-B946-42D5-997A-6F5718AA379B}" destId="{4D865612-7238-454B-9810-CE2DD93B76E2}" srcOrd="0" destOrd="0" presId="urn:microsoft.com/office/officeart/2005/8/layout/orgChart1"/>
    <dgm:cxn modelId="{4C3C5F17-5E19-455B-8D9C-FEFAD2BC01E8}" srcId="{2A2DA858-18FE-4DB7-856C-3D7F4BB49C8A}" destId="{DF1B6A89-4B9E-4E1F-81DB-770D4E0D6D3F}" srcOrd="5" destOrd="0" parTransId="{EC6AE372-1A8E-4224-A44D-0C4BCD7B9D06}" sibTransId="{0305D945-2ED6-4A14-8A69-269865F9248A}"/>
    <dgm:cxn modelId="{0D1627EC-D685-414F-811E-3F33652D94FC}" type="presOf" srcId="{2DCF2A82-5CA3-449C-8F6D-319318BA2E20}" destId="{148AEE34-4F2D-4326-B65A-194E47AF834A}" srcOrd="0" destOrd="0" presId="urn:microsoft.com/office/officeart/2005/8/layout/orgChart1"/>
    <dgm:cxn modelId="{44D33131-C385-4171-919F-A452BF1DEF96}" type="presOf" srcId="{22D946E7-1612-4C92-83F8-80C2CD599BFE}" destId="{39F7EA89-D1DC-4E03-BCE6-B0469398CF7A}" srcOrd="0" destOrd="0" presId="urn:microsoft.com/office/officeart/2005/8/layout/orgChart1"/>
    <dgm:cxn modelId="{F44EA563-F9E9-4F56-9DA4-C3BD5AEF46D8}" type="presOf" srcId="{C64DECF9-20C0-41BE-A90F-479DF150F2C7}" destId="{461B8507-9C39-4500-8624-75DE61582FB7}" srcOrd="0" destOrd="0" presId="urn:microsoft.com/office/officeart/2005/8/layout/orgChart1"/>
    <dgm:cxn modelId="{108F3BAD-D8E9-4FEF-9CDF-F3C69D7CF79F}" srcId="{5C84507D-360E-41A3-9F43-9A9C00B3ACCA}" destId="{0522225F-902E-4F8D-B818-F56A94B4B9A8}" srcOrd="6" destOrd="0" parTransId="{12DEF353-4342-40B0-91A1-C90D7858965E}" sibTransId="{E9A60923-6A57-44CD-9317-AB70F8489D5D}"/>
    <dgm:cxn modelId="{42893088-9C5F-4ADB-AE09-A2103133EA6D}" type="presOf" srcId="{EC6AE372-1A8E-4224-A44D-0C4BCD7B9D06}" destId="{521B9B3C-6D06-417A-8825-4BDFBF883350}" srcOrd="0" destOrd="0" presId="urn:microsoft.com/office/officeart/2005/8/layout/orgChart1"/>
    <dgm:cxn modelId="{674481EC-010D-46DC-A4CC-FA665A3933D7}" type="presOf" srcId="{93C4E79F-829A-492C-8644-657BEFCF4F95}" destId="{A2379E05-9FC6-48E5-80E0-1E5E4C3859EB}" srcOrd="0" destOrd="0" presId="urn:microsoft.com/office/officeart/2005/8/layout/orgChart1"/>
    <dgm:cxn modelId="{2F2377D5-E0CC-43E1-A12C-F7B2C2F9F81D}" type="presOf" srcId="{20ACA793-D282-4C9A-A834-2A87D3089172}" destId="{EE0ED142-9EFE-4AD0-A4A5-74BB97193C46}" srcOrd="1" destOrd="0" presId="urn:microsoft.com/office/officeart/2005/8/layout/orgChart1"/>
    <dgm:cxn modelId="{C407ED32-42F0-4259-862F-0CB2FD51F009}" srcId="{5C84507D-360E-41A3-9F43-9A9C00B3ACCA}" destId="{2DCF2A82-5CA3-449C-8F6D-319318BA2E20}" srcOrd="0" destOrd="0" parTransId="{C64DECF9-20C0-41BE-A90F-479DF150F2C7}" sibTransId="{5B661C86-60FD-40E1-8645-C20ED2E8299E}"/>
    <dgm:cxn modelId="{18302E57-5ABE-4250-B675-A55D95B1884B}" type="presOf" srcId="{21A683A5-4382-40E8-8027-3350A849BAA0}" destId="{0396E5C3-C552-4397-B0D5-59E25A8D6365}" srcOrd="1" destOrd="0" presId="urn:microsoft.com/office/officeart/2005/8/layout/orgChart1"/>
    <dgm:cxn modelId="{7DA14F41-DED7-4902-A0B7-0E84A81A46D1}" type="presOf" srcId="{8E589C4D-B241-4DFE-9A26-E19FCCB6FE67}" destId="{2ECEFA1F-FD18-4DD2-A83F-7944964FAF18}" srcOrd="1" destOrd="0" presId="urn:microsoft.com/office/officeart/2005/8/layout/orgChart1"/>
    <dgm:cxn modelId="{0F5E3327-8449-4F93-8EE1-428AF1DFCC50}" type="presOf" srcId="{77E108A5-021B-457E-A02B-C54400ADB169}" destId="{BF29DBC7-E2AB-4184-BD81-487B2B884C5D}" srcOrd="0" destOrd="0" presId="urn:microsoft.com/office/officeart/2005/8/layout/orgChart1"/>
    <dgm:cxn modelId="{816C2F74-D29D-4011-ACCD-ED2D6A0ACE0F}" srcId="{907FED15-3482-4B64-8F7D-A1176C71BBFF}" destId="{2A2DA858-18FE-4DB7-856C-3D7F4BB49C8A}" srcOrd="0" destOrd="0" parTransId="{16EB93AD-A427-432E-A0AF-E862785F8715}" sibTransId="{FCEADB04-458E-46A5-9BE7-8795F2B76D95}"/>
    <dgm:cxn modelId="{F3EEDE52-4973-4121-AB61-54AE292DA9D8}" type="presOf" srcId="{D051A701-E26F-43AD-871B-1635FC269550}" destId="{03576680-2AFC-430C-A08E-ADEADE1609E9}" srcOrd="0" destOrd="0" presId="urn:microsoft.com/office/officeart/2005/8/layout/orgChart1"/>
    <dgm:cxn modelId="{31917FEF-3A11-4CED-917F-E327268FCCCF}" srcId="{2A2DA858-18FE-4DB7-856C-3D7F4BB49C8A}" destId="{1055AA5E-0486-4A94-A932-06EA1D8D6D32}" srcOrd="2" destOrd="0" parTransId="{63E6F50F-1AF8-40CC-8741-6F33882251D6}" sibTransId="{A5F232DC-3403-4221-9CA8-054A96997A85}"/>
    <dgm:cxn modelId="{8C3C04D6-9793-44BE-A31F-56771777D031}" type="presOf" srcId="{0AB24023-EEBA-4541-A53F-F50B6D8A32B1}" destId="{BCF04B9E-88C9-4802-AFF5-5C99E57375BC}" srcOrd="0" destOrd="0" presId="urn:microsoft.com/office/officeart/2005/8/layout/orgChart1"/>
    <dgm:cxn modelId="{633B27BD-1459-413E-97AC-B1DEC6EA4304}" srcId="{2A2DA858-18FE-4DB7-856C-3D7F4BB49C8A}" destId="{A1107164-B030-4A4D-9145-9E36E5A77130}" srcOrd="7" destOrd="0" parTransId="{34D56374-B077-4E73-B8D8-AE93D4B0EB8C}" sibTransId="{DC1FF515-B52E-4DE9-9C91-11010BC73929}"/>
    <dgm:cxn modelId="{5E41A2D5-C9C9-44D8-87E2-7DFFF1E78A60}" type="presOf" srcId="{2A2DA858-18FE-4DB7-856C-3D7F4BB49C8A}" destId="{B8312EA7-06FE-4C67-AFE2-482E99E0310E}" srcOrd="0" destOrd="0" presId="urn:microsoft.com/office/officeart/2005/8/layout/orgChart1"/>
    <dgm:cxn modelId="{722F222B-B393-4447-A699-2EF4F5EF8C0D}" type="presOf" srcId="{65943BCE-32CD-4E6E-BC76-A3644EEBF7DE}" destId="{401B424C-18C9-410B-93CC-EADA95C2F1F3}" srcOrd="0" destOrd="0" presId="urn:microsoft.com/office/officeart/2005/8/layout/orgChart1"/>
    <dgm:cxn modelId="{7F6445FC-1E1E-4BB5-9688-2467F2ECE4DE}" srcId="{2A2DA858-18FE-4DB7-856C-3D7F4BB49C8A}" destId="{21A683A5-4382-40E8-8027-3350A849BAA0}" srcOrd="8" destOrd="0" parTransId="{CA18DEE6-D3C3-4B73-BA0D-66A4914443EA}" sibTransId="{8DDBC701-BAA7-4267-B280-2400BC118BCF}"/>
    <dgm:cxn modelId="{566559C5-96C1-45CD-87CD-EFEF16698BFA}" type="presOf" srcId="{1055AA5E-0486-4A94-A932-06EA1D8D6D32}" destId="{3A685419-E96A-4F0C-A1EB-849E990B738D}" srcOrd="0" destOrd="0" presId="urn:microsoft.com/office/officeart/2005/8/layout/orgChart1"/>
    <dgm:cxn modelId="{E60EB46F-667C-4DF3-88D4-0F3CCC5071B5}" type="presOf" srcId="{A81D8F9B-8AAF-4C34-9C13-7D9653B0C445}" destId="{3483E83D-D180-4046-AAC6-AAAE0AADEB4D}" srcOrd="0" destOrd="0" presId="urn:microsoft.com/office/officeart/2005/8/layout/orgChart1"/>
    <dgm:cxn modelId="{EF56404D-6039-41B9-BCDD-60F6FA20FC41}" type="presOf" srcId="{C61C5C46-E5C7-45F8-848E-8CFA4DA495FF}" destId="{232D5A1D-B368-4210-B7FE-98E202E69317}" srcOrd="0" destOrd="0" presId="urn:microsoft.com/office/officeart/2005/8/layout/orgChart1"/>
    <dgm:cxn modelId="{FE828BF8-C502-4CA5-B3FE-DBCC65D87019}" type="presOf" srcId="{0522225F-902E-4F8D-B818-F56A94B4B9A8}" destId="{3FC00C18-E0D3-461E-B65D-629044217C4B}" srcOrd="0" destOrd="0" presId="urn:microsoft.com/office/officeart/2005/8/layout/orgChart1"/>
    <dgm:cxn modelId="{95540DD2-1FC8-4B43-93FF-7391CEEAAA5D}" srcId="{5C84507D-360E-41A3-9F43-9A9C00B3ACCA}" destId="{40B432A1-F0B8-4A6E-BC21-43A6BF2CC69A}" srcOrd="3" destOrd="0" parTransId="{E0C92F1B-CC86-4720-81BB-B9801D8669EB}" sibTransId="{EC44EB5F-EC58-4742-B95A-4E846BEA2008}"/>
    <dgm:cxn modelId="{B73C5060-D7F8-4487-B5D0-1BCE1331EBDB}" type="presOf" srcId="{88A106A9-8678-4E1C-86E7-A7C2501CBF5C}" destId="{58BA47FB-657C-40F3-B117-5F3312E55223}" srcOrd="1" destOrd="0" presId="urn:microsoft.com/office/officeart/2005/8/layout/orgChart1"/>
    <dgm:cxn modelId="{06363ECD-2835-4038-92DA-63BD5E9085CE}" srcId="{2A2DA858-18FE-4DB7-856C-3D7F4BB49C8A}" destId="{4FE3EFBC-FC3C-4F35-8EE7-C9D19AD1EA1C}" srcOrd="9" destOrd="0" parTransId="{A81D8F9B-8AAF-4C34-9C13-7D9653B0C445}" sibTransId="{98EC5165-B066-4ED8-B5F5-9D4D3FED21EF}"/>
    <dgm:cxn modelId="{EA9270E5-8C27-4CA8-8A85-7BC582B2920E}" srcId="{2A2DA858-18FE-4DB7-856C-3D7F4BB49C8A}" destId="{2BED45F9-B745-43DA-A4C5-AE50FBE5E10B}" srcOrd="6" destOrd="0" parTransId="{DAF7236C-B564-408A-93B5-AF6288DD582A}" sibTransId="{E0071457-8CB5-41A9-AF6B-119C0835EB42}"/>
    <dgm:cxn modelId="{0D044237-F441-4F85-846A-C3D73F16AC62}" type="presOf" srcId="{907FED15-3482-4B64-8F7D-A1176C71BBFF}" destId="{5AAC2693-0562-4CE8-AE23-FDA4C511179C}" srcOrd="0" destOrd="0" presId="urn:microsoft.com/office/officeart/2005/8/layout/orgChart1"/>
    <dgm:cxn modelId="{ED2F4287-F50E-495D-9201-074C87653803}" type="presOf" srcId="{16EB93AD-A427-432E-A0AF-E862785F8715}" destId="{84FF5833-573A-457C-B034-2CD94BB9638A}" srcOrd="0" destOrd="0" presId="urn:microsoft.com/office/officeart/2005/8/layout/orgChart1"/>
    <dgm:cxn modelId="{805FBE14-AD9B-43AE-8F6B-8D165BB08527}" srcId="{5C84507D-360E-41A3-9F43-9A9C00B3ACCA}" destId="{20ACA793-D282-4C9A-A834-2A87D3089172}" srcOrd="4" destOrd="0" parTransId="{0AB24023-EEBA-4541-A53F-F50B6D8A32B1}" sibTransId="{61973EC8-E888-4A92-9002-12C4BAB0FE8C}"/>
    <dgm:cxn modelId="{6D2AB314-7BE9-4AB7-A023-864F4501662C}" type="presOf" srcId="{4F4140A6-6A11-4209-8A7E-B00BAB7E9196}" destId="{1AE62E30-22A6-44A9-BEED-DB3B519A4DA1}" srcOrd="0" destOrd="0" presId="urn:microsoft.com/office/officeart/2005/8/layout/orgChart1"/>
    <dgm:cxn modelId="{A30EE453-F6FE-41AD-A068-790C8D75B4A9}" type="presOf" srcId="{40B432A1-F0B8-4A6E-BC21-43A6BF2CC69A}" destId="{90FFCF3D-8B1C-442F-B538-FEC47C886C0F}" srcOrd="0" destOrd="0" presId="urn:microsoft.com/office/officeart/2005/8/layout/orgChart1"/>
    <dgm:cxn modelId="{EF085F5E-BEE3-441F-B414-D7CA010274EC}" type="presOf" srcId="{CA18DEE6-D3C3-4B73-BA0D-66A4914443EA}" destId="{BBD9A8C0-940C-420A-9F45-CCB8644AD86C}" srcOrd="0" destOrd="0" presId="urn:microsoft.com/office/officeart/2005/8/layout/orgChart1"/>
    <dgm:cxn modelId="{B8057D00-A891-47E0-9C18-D3A49DC2E8CE}" type="presOf" srcId="{6BE72297-31D8-429F-A188-50F41A6DD49C}" destId="{F8620981-5B53-4D47-B907-1C6DDB873FD7}" srcOrd="0" destOrd="0" presId="urn:microsoft.com/office/officeart/2005/8/layout/orgChart1"/>
    <dgm:cxn modelId="{B15BE0C9-43BC-4C20-82D1-9F076FE40012}" type="presOf" srcId="{A3EA0DB6-B946-42D5-997A-6F5718AA379B}" destId="{F0A9413B-8375-43FC-9F29-945752EFF1A8}" srcOrd="1" destOrd="0" presId="urn:microsoft.com/office/officeart/2005/8/layout/orgChart1"/>
    <dgm:cxn modelId="{BD975BF9-8A29-4BED-BCF0-1B2608BB2772}" type="presOf" srcId="{907FED15-3482-4B64-8F7D-A1176C71BBFF}" destId="{94D535A8-74D0-4CA7-870E-4689D48DC5BD}" srcOrd="1" destOrd="0" presId="urn:microsoft.com/office/officeart/2005/8/layout/orgChart1"/>
    <dgm:cxn modelId="{9FFC9097-AAB6-445F-9CCA-275016179D28}" srcId="{2A2DA858-18FE-4DB7-856C-3D7F4BB49C8A}" destId="{AD04506B-6490-41FB-969C-8739FCB2E6CE}" srcOrd="1" destOrd="0" parTransId="{F67DDAF5-05AC-4EEC-9558-01F509342414}" sibTransId="{ECDEFC7C-AC21-41DF-9846-B9C288BB2EEC}"/>
    <dgm:cxn modelId="{FF5C5A70-E61E-4F73-BF88-9A09BDAA0466}" type="presOf" srcId="{2DCF2A82-5CA3-449C-8F6D-319318BA2E20}" destId="{8E37ECE9-B49A-4866-AB3C-4070E2F598CF}" srcOrd="1" destOrd="0" presId="urn:microsoft.com/office/officeart/2005/8/layout/orgChart1"/>
    <dgm:cxn modelId="{0C1C6319-EB02-47D7-B14A-750643F93B1A}" srcId="{2A2DA858-18FE-4DB7-856C-3D7F4BB49C8A}" destId="{22D946E7-1612-4C92-83F8-80C2CD599BFE}" srcOrd="3" destOrd="0" parTransId="{65943BCE-32CD-4E6E-BC76-A3644EEBF7DE}" sibTransId="{914500C3-B8FD-4F71-B755-0647EF906128}"/>
    <dgm:cxn modelId="{E33A24DD-372A-4018-A609-7B7AB5782256}" type="presOf" srcId="{DAF7236C-B564-408A-93B5-AF6288DD582A}" destId="{ECDFDCC2-CD65-4B4C-87CC-1B9DB20A3F4F}" srcOrd="0" destOrd="0" presId="urn:microsoft.com/office/officeart/2005/8/layout/orgChart1"/>
    <dgm:cxn modelId="{3ED08075-3C74-462D-AF15-40B8AF75CBA8}" srcId="{2A2DA858-18FE-4DB7-856C-3D7F4BB49C8A}" destId="{EA37B3C8-662A-4EBF-8C17-B9C1A5A88E51}" srcOrd="0" destOrd="0" parTransId="{2FBE8ED5-24D0-49DF-B771-DEB4078A71D3}" sibTransId="{B2D75790-2C0B-4869-A44A-FD3B2C65852E}"/>
    <dgm:cxn modelId="{5222E53F-EB3B-4403-A18B-1051EC360141}" srcId="{5C84507D-360E-41A3-9F43-9A9C00B3ACCA}" destId="{A3EA0DB6-B946-42D5-997A-6F5718AA379B}" srcOrd="1" destOrd="0" parTransId="{4F4140A6-6A11-4209-8A7E-B00BAB7E9196}" sibTransId="{07455380-4CAA-4C06-B07D-8229FC6C1766}"/>
    <dgm:cxn modelId="{8A1F71DB-60BA-43D9-B3CB-0D996B21F57F}" type="presOf" srcId="{8516728D-C01D-459B-A168-4259E571ED05}" destId="{BE831983-1BE1-4EA9-9273-AAB876C2C8B3}" srcOrd="1" destOrd="0" presId="urn:microsoft.com/office/officeart/2005/8/layout/orgChart1"/>
    <dgm:cxn modelId="{392BDBD2-5FC4-4B50-A505-DD55DBC3EE54}" type="presOf" srcId="{1FF30322-252D-4CA5-83B1-3C72703A2EF8}" destId="{0819976D-3D71-4F4A-A53B-1FEAB0A06C3A}" srcOrd="0" destOrd="0" presId="urn:microsoft.com/office/officeart/2005/8/layout/orgChart1"/>
    <dgm:cxn modelId="{46235869-BF66-496B-B129-348470C0213B}" type="presOf" srcId="{4FE3EFBC-FC3C-4F35-8EE7-C9D19AD1EA1C}" destId="{C0C19FEB-8556-4AC6-AA7D-2AB2F6CFFB31}" srcOrd="1" destOrd="0" presId="urn:microsoft.com/office/officeart/2005/8/layout/orgChart1"/>
    <dgm:cxn modelId="{40F6CB78-4F60-42E6-8E93-858A21BCD91D}" type="presOf" srcId="{21A683A5-4382-40E8-8027-3350A849BAA0}" destId="{5F1E3D91-DE56-4695-8135-48E655444757}" srcOrd="0" destOrd="0" presId="urn:microsoft.com/office/officeart/2005/8/layout/orgChart1"/>
    <dgm:cxn modelId="{1AD1C6C0-1F89-4859-AB89-8FAC94904B11}" type="presOf" srcId="{6136B72F-617B-4EF0-8B46-8A55732A01DB}" destId="{9E42DA92-2E79-4E55-B279-16B97CF065BA}" srcOrd="0" destOrd="0" presId="urn:microsoft.com/office/officeart/2005/8/layout/orgChart1"/>
    <dgm:cxn modelId="{D81D07EC-FAB7-4F69-AEFA-E7EB0580E093}" type="presOf" srcId="{DF1B6A89-4B9E-4E1F-81DB-770D4E0D6D3F}" destId="{2260A8E8-2612-4E19-B93C-EFE63B6F9D2D}" srcOrd="0" destOrd="0" presId="urn:microsoft.com/office/officeart/2005/8/layout/orgChart1"/>
    <dgm:cxn modelId="{60D0BA27-FD7F-48E2-8C10-2541583CF727}" type="presOf" srcId="{12DEF353-4342-40B0-91A1-C90D7858965E}" destId="{794C8FFF-EA31-4AD4-8E08-39B558B17B70}" srcOrd="0" destOrd="0" presId="urn:microsoft.com/office/officeart/2005/8/layout/orgChart1"/>
    <dgm:cxn modelId="{26016695-EE30-47D7-AE76-D3B44633A06E}" type="presOf" srcId="{4FE3EFBC-FC3C-4F35-8EE7-C9D19AD1EA1C}" destId="{D583C77D-2CC1-4A18-823B-7A75417838A3}" srcOrd="0" destOrd="0" presId="urn:microsoft.com/office/officeart/2005/8/layout/orgChart1"/>
    <dgm:cxn modelId="{0650ABB8-099F-458C-9F4C-3649C00A4B1D}" type="presOf" srcId="{EA37B3C8-662A-4EBF-8C17-B9C1A5A88E51}" destId="{307D21CF-0832-4000-AD04-32055735C9D6}" srcOrd="1" destOrd="0" presId="urn:microsoft.com/office/officeart/2005/8/layout/orgChart1"/>
    <dgm:cxn modelId="{C1527F1A-FBE6-4439-8817-EA89B97F5781}" srcId="{93C4E79F-829A-492C-8644-657BEFCF4F95}" destId="{E6CC5058-7BC8-435F-8F15-35918928AEEB}" srcOrd="1" destOrd="0" parTransId="{8B1C4F0E-3A1E-4F98-9524-E0DD4D22A6E6}" sibTransId="{061398C7-FE91-4634-9E4D-06591AF63D35}"/>
    <dgm:cxn modelId="{ED8BAD0B-7FD6-4152-AE72-096E99D9E754}" type="presOf" srcId="{F67DDAF5-05AC-4EEC-9558-01F509342414}" destId="{1D3B3411-27F8-45E9-8A7F-129724207E21}" srcOrd="0" destOrd="0" presId="urn:microsoft.com/office/officeart/2005/8/layout/orgChart1"/>
    <dgm:cxn modelId="{1D49A191-D19E-41F0-9BFC-A242D1C1D017}" type="presOf" srcId="{8DEB8F8B-A394-41B6-91A3-2D78D5488E97}" destId="{9B6C0C92-5F89-45EC-B159-6FABE9164457}" srcOrd="0" destOrd="0" presId="urn:microsoft.com/office/officeart/2005/8/layout/orgChart1"/>
    <dgm:cxn modelId="{0D872985-DE3E-4701-8151-FFAA712770CE}" type="presOf" srcId="{A1107164-B030-4A4D-9145-9E36E5A77130}" destId="{F50D8A44-2876-4826-82E1-F5AA2C1224B2}" srcOrd="1" destOrd="0" presId="urn:microsoft.com/office/officeart/2005/8/layout/orgChart1"/>
    <dgm:cxn modelId="{7E1341F6-A0DE-412A-98AA-D2E4961352BA}" type="presOf" srcId="{1055AA5E-0486-4A94-A932-06EA1D8D6D32}" destId="{3E8452F1-3EE1-472D-ABB9-FE4B2D2CBC65}" srcOrd="1" destOrd="0" presId="urn:microsoft.com/office/officeart/2005/8/layout/orgChart1"/>
    <dgm:cxn modelId="{B9BC0716-AB27-4C21-A95F-56329FF4AC88}" type="presOf" srcId="{34D56374-B077-4E73-B8D8-AE93D4B0EB8C}" destId="{48AE7246-58B8-48FF-AFB5-86BF1090E0CC}" srcOrd="0" destOrd="0" presId="urn:microsoft.com/office/officeart/2005/8/layout/orgChart1"/>
    <dgm:cxn modelId="{4C9AAC96-AC52-41C9-95A2-246DD47BF00A}" type="presOf" srcId="{0522225F-902E-4F8D-B818-F56A94B4B9A8}" destId="{BEB9AB81-D5CD-46B0-9D96-55F6B4E3C4AD}" srcOrd="1" destOrd="0" presId="urn:microsoft.com/office/officeart/2005/8/layout/orgChart1"/>
    <dgm:cxn modelId="{BE7C11A7-C07E-4FBB-A3BD-7A60697B05A9}" type="presOf" srcId="{EA37B3C8-662A-4EBF-8C17-B9C1A5A88E51}" destId="{39D4F870-F20F-48C7-853C-6C6579C65447}" srcOrd="0" destOrd="0" presId="urn:microsoft.com/office/officeart/2005/8/layout/orgChart1"/>
    <dgm:cxn modelId="{6E7B2217-0294-4BAC-9C33-5A02EB839A66}" type="presOf" srcId="{AD04506B-6490-41FB-969C-8739FCB2E6CE}" destId="{8BB82F1D-DDA4-450B-8EDD-5C9AA0E92A19}" srcOrd="0" destOrd="0" presId="urn:microsoft.com/office/officeart/2005/8/layout/orgChart1"/>
    <dgm:cxn modelId="{C9E0A0C3-D5D0-4279-8A07-46E9B0E8B023}" srcId="{93C4E79F-829A-492C-8644-657BEFCF4F95}" destId="{6BE72297-31D8-429F-A188-50F41A6DD49C}" srcOrd="2" destOrd="0" parTransId="{EB99D94D-257C-468A-8D41-885053AD79E7}" sibTransId="{659D0276-54A9-441F-82FE-C11FC0225C39}"/>
    <dgm:cxn modelId="{07C37240-1A82-4880-ABD8-A0E01351C937}" type="presOf" srcId="{E6CC5058-7BC8-435F-8F15-35918928AEEB}" destId="{36974EDC-99D8-45DE-88C4-1428AAF00029}" srcOrd="1" destOrd="0" presId="urn:microsoft.com/office/officeart/2005/8/layout/orgChart1"/>
    <dgm:cxn modelId="{97DFFE76-77C3-4710-B9C5-62197AB2943E}" type="presOf" srcId="{2A2DA858-18FE-4DB7-856C-3D7F4BB49C8A}" destId="{DCA63413-7875-4799-A9A1-6EB0394FA526}" srcOrd="1" destOrd="0" presId="urn:microsoft.com/office/officeart/2005/8/layout/orgChart1"/>
    <dgm:cxn modelId="{C798CC18-46CC-4068-8340-6AEC104CE5A7}" srcId="{5C84507D-360E-41A3-9F43-9A9C00B3ACCA}" destId="{397770D4-96A6-4A6A-AE80-721E9AB87FC4}" srcOrd="7" destOrd="0" parTransId="{D051A701-E26F-43AD-871B-1635FC269550}" sibTransId="{4F9A0EB9-F9B1-402D-BC92-D9B36F7BB2CC}"/>
    <dgm:cxn modelId="{5C12DD7F-8C5D-4180-8182-222B8B33491B}" type="presOf" srcId="{22D946E7-1612-4C92-83F8-80C2CD599BFE}" destId="{3775D62E-CFB0-4B34-865F-7B7E883A4EB7}" srcOrd="1" destOrd="0" presId="urn:microsoft.com/office/officeart/2005/8/layout/orgChart1"/>
    <dgm:cxn modelId="{7D51D93B-F159-4878-871A-F7A55828F417}" srcId="{907FED15-3482-4B64-8F7D-A1176C71BBFF}" destId="{5C84507D-360E-41A3-9F43-9A9C00B3ACCA}" srcOrd="1" destOrd="0" parTransId="{A88F8D6F-F824-420C-99DD-D3E7CEE771B0}" sibTransId="{49BA7292-0D87-4F9D-981E-08DEA8E85405}"/>
    <dgm:cxn modelId="{DE415E91-27F0-4C16-91C4-1AE6FEEF1763}" type="presOf" srcId="{6136B72F-617B-4EF0-8B46-8A55732A01DB}" destId="{D706635A-20FC-4D82-A0BE-61FDF897BF5D}" srcOrd="1" destOrd="0" presId="urn:microsoft.com/office/officeart/2005/8/layout/orgChart1"/>
    <dgm:cxn modelId="{75087DEA-00C3-464E-BD77-C0A43A8D524A}" type="presOf" srcId="{5C84507D-360E-41A3-9F43-9A9C00B3ACCA}" destId="{D2A22AAA-1374-49F4-8414-090E67DFD2B4}" srcOrd="0" destOrd="0" presId="urn:microsoft.com/office/officeart/2005/8/layout/orgChart1"/>
    <dgm:cxn modelId="{6F1F1316-645F-4CA5-86FD-5C69279970B7}" type="presOf" srcId="{A1107164-B030-4A4D-9145-9E36E5A77130}" destId="{2FBDF653-53FA-4EF9-842B-15AC5DE13259}" srcOrd="0" destOrd="0" presId="urn:microsoft.com/office/officeart/2005/8/layout/orgChart1"/>
    <dgm:cxn modelId="{57E000DD-9720-41A0-8FDC-9625B8BDDF11}" type="presParOf" srcId="{A2379E05-9FC6-48E5-80E0-1E5E4C3859EB}" destId="{4E401B9E-DC9B-445D-8BA4-312A66351F7C}" srcOrd="0" destOrd="0" presId="urn:microsoft.com/office/officeart/2005/8/layout/orgChart1"/>
    <dgm:cxn modelId="{2D8E0C84-B555-47D8-9B81-83DDF69BDFFB}" type="presParOf" srcId="{4E401B9E-DC9B-445D-8BA4-312A66351F7C}" destId="{0A8669E7-72C8-48C3-8CC2-629A4FA4AF9F}" srcOrd="0" destOrd="0" presId="urn:microsoft.com/office/officeart/2005/8/layout/orgChart1"/>
    <dgm:cxn modelId="{C4DBDD9A-5146-4CE6-A8A3-720E85C7E854}" type="presParOf" srcId="{0A8669E7-72C8-48C3-8CC2-629A4FA4AF9F}" destId="{5AAC2693-0562-4CE8-AE23-FDA4C511179C}" srcOrd="0" destOrd="0" presId="urn:microsoft.com/office/officeart/2005/8/layout/orgChart1"/>
    <dgm:cxn modelId="{868FF9CE-8436-47A6-A37D-69D147F4A337}" type="presParOf" srcId="{0A8669E7-72C8-48C3-8CC2-629A4FA4AF9F}" destId="{94D535A8-74D0-4CA7-870E-4689D48DC5BD}" srcOrd="1" destOrd="0" presId="urn:microsoft.com/office/officeart/2005/8/layout/orgChart1"/>
    <dgm:cxn modelId="{73C9C149-6F8D-435B-A910-67CC5969BB6F}" type="presParOf" srcId="{4E401B9E-DC9B-445D-8BA4-312A66351F7C}" destId="{F3B555A4-4A33-4CDE-ABC8-C94CEAF4D60F}" srcOrd="1" destOrd="0" presId="urn:microsoft.com/office/officeart/2005/8/layout/orgChart1"/>
    <dgm:cxn modelId="{4D66C5CA-E9EA-468F-9E3F-28AD0097210D}" type="presParOf" srcId="{4E401B9E-DC9B-445D-8BA4-312A66351F7C}" destId="{9C6A4FA5-C625-4949-9A1A-9A23E7E20744}" srcOrd="2" destOrd="0" presId="urn:microsoft.com/office/officeart/2005/8/layout/orgChart1"/>
    <dgm:cxn modelId="{F2AB86A1-AF6E-4FD7-9EFD-D4BDB8A8E43D}" type="presParOf" srcId="{9C6A4FA5-C625-4949-9A1A-9A23E7E20744}" destId="{84FF5833-573A-457C-B034-2CD94BB9638A}" srcOrd="0" destOrd="0" presId="urn:microsoft.com/office/officeart/2005/8/layout/orgChart1"/>
    <dgm:cxn modelId="{AA421CD7-9C84-4DBB-8073-939CFEDBB0CF}" type="presParOf" srcId="{9C6A4FA5-C625-4949-9A1A-9A23E7E20744}" destId="{55674368-E36F-457C-B3C6-8A36F1416366}" srcOrd="1" destOrd="0" presId="urn:microsoft.com/office/officeart/2005/8/layout/orgChart1"/>
    <dgm:cxn modelId="{90C33CDB-F67A-4FC3-ACF6-6350C4D200CC}" type="presParOf" srcId="{55674368-E36F-457C-B3C6-8A36F1416366}" destId="{6BD0FACC-237C-4B05-8F7F-C69F65BD09D5}" srcOrd="0" destOrd="0" presId="urn:microsoft.com/office/officeart/2005/8/layout/orgChart1"/>
    <dgm:cxn modelId="{FA073A11-6D9F-4A38-88F8-B995DA31EC07}" type="presParOf" srcId="{6BD0FACC-237C-4B05-8F7F-C69F65BD09D5}" destId="{B8312EA7-06FE-4C67-AFE2-482E99E0310E}" srcOrd="0" destOrd="0" presId="urn:microsoft.com/office/officeart/2005/8/layout/orgChart1"/>
    <dgm:cxn modelId="{24CF046B-732D-4DCB-8732-F5B2943BDEFD}" type="presParOf" srcId="{6BD0FACC-237C-4B05-8F7F-C69F65BD09D5}" destId="{DCA63413-7875-4799-A9A1-6EB0394FA526}" srcOrd="1" destOrd="0" presId="urn:microsoft.com/office/officeart/2005/8/layout/orgChart1"/>
    <dgm:cxn modelId="{1E69368C-8154-474F-9FC0-A03980863A73}" type="presParOf" srcId="{55674368-E36F-457C-B3C6-8A36F1416366}" destId="{DCA567A4-343D-4E5C-A1AC-E1C03C08EEC5}" srcOrd="1" destOrd="0" presId="urn:microsoft.com/office/officeart/2005/8/layout/orgChart1"/>
    <dgm:cxn modelId="{1F018399-6481-48B0-A729-549821BEBF37}" type="presParOf" srcId="{55674368-E36F-457C-B3C6-8A36F1416366}" destId="{E563ECB4-F1DE-4B7F-B67E-6E90F36C8DC3}" srcOrd="2" destOrd="0" presId="urn:microsoft.com/office/officeart/2005/8/layout/orgChart1"/>
    <dgm:cxn modelId="{1B36E6CC-42F5-471A-8521-3A322DB604FC}" type="presParOf" srcId="{E563ECB4-F1DE-4B7F-B67E-6E90F36C8DC3}" destId="{30A7D748-1E5A-4B57-8EFA-FAD894A3243A}" srcOrd="0" destOrd="0" presId="urn:microsoft.com/office/officeart/2005/8/layout/orgChart1"/>
    <dgm:cxn modelId="{3CF7F93A-5695-435E-981C-7231D7DCB1CC}" type="presParOf" srcId="{E563ECB4-F1DE-4B7F-B67E-6E90F36C8DC3}" destId="{FED584AE-DF81-4183-B51C-E8B586F92C90}" srcOrd="1" destOrd="0" presId="urn:microsoft.com/office/officeart/2005/8/layout/orgChart1"/>
    <dgm:cxn modelId="{B914BBCE-DE7B-4E43-973A-33F7C1B6EC71}" type="presParOf" srcId="{FED584AE-DF81-4183-B51C-E8B586F92C90}" destId="{57BDF50A-ECBE-4F45-94A9-71AEC27496FD}" srcOrd="0" destOrd="0" presId="urn:microsoft.com/office/officeart/2005/8/layout/orgChart1"/>
    <dgm:cxn modelId="{AD1F4E0C-D2C1-414F-B1FF-270CE8B068A6}" type="presParOf" srcId="{57BDF50A-ECBE-4F45-94A9-71AEC27496FD}" destId="{39D4F870-F20F-48C7-853C-6C6579C65447}" srcOrd="0" destOrd="0" presId="urn:microsoft.com/office/officeart/2005/8/layout/orgChart1"/>
    <dgm:cxn modelId="{5AD39ECF-CE00-4A81-9570-4E4FCE7126EA}" type="presParOf" srcId="{57BDF50A-ECBE-4F45-94A9-71AEC27496FD}" destId="{307D21CF-0832-4000-AD04-32055735C9D6}" srcOrd="1" destOrd="0" presId="urn:microsoft.com/office/officeart/2005/8/layout/orgChart1"/>
    <dgm:cxn modelId="{E47D6371-A1F3-4BB2-9AA9-02623A3457D2}" type="presParOf" srcId="{FED584AE-DF81-4183-B51C-E8B586F92C90}" destId="{1ED7E01B-3175-4CCC-BD6C-FF9FFDA21AA5}" srcOrd="1" destOrd="0" presId="urn:microsoft.com/office/officeart/2005/8/layout/orgChart1"/>
    <dgm:cxn modelId="{6DCEAD04-D8DC-4D67-A79D-C729A300874A}" type="presParOf" srcId="{FED584AE-DF81-4183-B51C-E8B586F92C90}" destId="{491911D9-3063-4559-8BA0-992E692E8D52}" srcOrd="2" destOrd="0" presId="urn:microsoft.com/office/officeart/2005/8/layout/orgChart1"/>
    <dgm:cxn modelId="{AF6A9E54-C2A6-4080-95C5-D226759D1F12}" type="presParOf" srcId="{E563ECB4-F1DE-4B7F-B67E-6E90F36C8DC3}" destId="{1D3B3411-27F8-45E9-8A7F-129724207E21}" srcOrd="2" destOrd="0" presId="urn:microsoft.com/office/officeart/2005/8/layout/orgChart1"/>
    <dgm:cxn modelId="{BE53B134-936E-4C56-992E-D0865F7770F9}" type="presParOf" srcId="{E563ECB4-F1DE-4B7F-B67E-6E90F36C8DC3}" destId="{F4B4E72E-C730-4A65-8F0E-42D67BA63DF7}" srcOrd="3" destOrd="0" presId="urn:microsoft.com/office/officeart/2005/8/layout/orgChart1"/>
    <dgm:cxn modelId="{3C44DAAD-71F6-4097-97E3-28297CFF5333}" type="presParOf" srcId="{F4B4E72E-C730-4A65-8F0E-42D67BA63DF7}" destId="{61718338-D023-4A6B-B0F1-07D20B8E46FA}" srcOrd="0" destOrd="0" presId="urn:microsoft.com/office/officeart/2005/8/layout/orgChart1"/>
    <dgm:cxn modelId="{08686B5D-3280-4731-88FF-7FD8E6E35D93}" type="presParOf" srcId="{61718338-D023-4A6B-B0F1-07D20B8E46FA}" destId="{8BB82F1D-DDA4-450B-8EDD-5C9AA0E92A19}" srcOrd="0" destOrd="0" presId="urn:microsoft.com/office/officeart/2005/8/layout/orgChart1"/>
    <dgm:cxn modelId="{9C4034B0-4E01-40BE-A626-C4E0C54EA454}" type="presParOf" srcId="{61718338-D023-4A6B-B0F1-07D20B8E46FA}" destId="{620F3CA2-6A09-4461-A8B3-5D3BA920F4AF}" srcOrd="1" destOrd="0" presId="urn:microsoft.com/office/officeart/2005/8/layout/orgChart1"/>
    <dgm:cxn modelId="{4DD90B61-014F-4DC9-B57A-973039468FDE}" type="presParOf" srcId="{F4B4E72E-C730-4A65-8F0E-42D67BA63DF7}" destId="{2AA36C60-8F7C-4A84-ABB3-BD1DD7C963CF}" srcOrd="1" destOrd="0" presId="urn:microsoft.com/office/officeart/2005/8/layout/orgChart1"/>
    <dgm:cxn modelId="{C7C4B83F-61BC-48FA-B6CA-C674ADB7CBC1}" type="presParOf" srcId="{F4B4E72E-C730-4A65-8F0E-42D67BA63DF7}" destId="{09207253-632C-4018-9BCB-60735C6422DC}" srcOrd="2" destOrd="0" presId="urn:microsoft.com/office/officeart/2005/8/layout/orgChart1"/>
    <dgm:cxn modelId="{3126FD50-CF70-4E61-9FC0-D131719319E4}" type="presParOf" srcId="{E563ECB4-F1DE-4B7F-B67E-6E90F36C8DC3}" destId="{909CC967-F9C8-4CB1-B798-076ADFE9479D}" srcOrd="4" destOrd="0" presId="urn:microsoft.com/office/officeart/2005/8/layout/orgChart1"/>
    <dgm:cxn modelId="{2CB69F0F-1EA2-4B45-8FD8-FF0B44C93003}" type="presParOf" srcId="{E563ECB4-F1DE-4B7F-B67E-6E90F36C8DC3}" destId="{2399B77B-230A-438A-89D9-B35EAF40C800}" srcOrd="5" destOrd="0" presId="urn:microsoft.com/office/officeart/2005/8/layout/orgChart1"/>
    <dgm:cxn modelId="{C4996234-793B-4F6A-89A9-C99B015A7AA5}" type="presParOf" srcId="{2399B77B-230A-438A-89D9-B35EAF40C800}" destId="{497BA549-F62E-421E-A4A7-53017E6CA314}" srcOrd="0" destOrd="0" presId="urn:microsoft.com/office/officeart/2005/8/layout/orgChart1"/>
    <dgm:cxn modelId="{52AB1FB0-6217-487C-B39D-DF590D245DFE}" type="presParOf" srcId="{497BA549-F62E-421E-A4A7-53017E6CA314}" destId="{3A685419-E96A-4F0C-A1EB-849E990B738D}" srcOrd="0" destOrd="0" presId="urn:microsoft.com/office/officeart/2005/8/layout/orgChart1"/>
    <dgm:cxn modelId="{2E46EA70-AE80-4429-B07A-2458250FEA90}" type="presParOf" srcId="{497BA549-F62E-421E-A4A7-53017E6CA314}" destId="{3E8452F1-3EE1-472D-ABB9-FE4B2D2CBC65}" srcOrd="1" destOrd="0" presId="urn:microsoft.com/office/officeart/2005/8/layout/orgChart1"/>
    <dgm:cxn modelId="{9334CDFE-E8AE-4520-ABAD-22F03CF69BDD}" type="presParOf" srcId="{2399B77B-230A-438A-89D9-B35EAF40C800}" destId="{DD0A5281-14AB-4664-98B2-B87431617398}" srcOrd="1" destOrd="0" presId="urn:microsoft.com/office/officeart/2005/8/layout/orgChart1"/>
    <dgm:cxn modelId="{7BA9CFF1-AD2A-42A8-BD70-C148E19DD01A}" type="presParOf" srcId="{2399B77B-230A-438A-89D9-B35EAF40C800}" destId="{44CBF88A-96FC-4F3A-856C-861D60864FA1}" srcOrd="2" destOrd="0" presId="urn:microsoft.com/office/officeart/2005/8/layout/orgChart1"/>
    <dgm:cxn modelId="{6B7FB973-BC8F-4B64-893F-1D3353807D55}" type="presParOf" srcId="{E563ECB4-F1DE-4B7F-B67E-6E90F36C8DC3}" destId="{401B424C-18C9-410B-93CC-EADA95C2F1F3}" srcOrd="6" destOrd="0" presId="urn:microsoft.com/office/officeart/2005/8/layout/orgChart1"/>
    <dgm:cxn modelId="{BDA0C0E4-6D47-4B3B-8FF6-D661A7451712}" type="presParOf" srcId="{E563ECB4-F1DE-4B7F-B67E-6E90F36C8DC3}" destId="{CBEEA266-EED4-48B9-BC9E-7D08C655DED1}" srcOrd="7" destOrd="0" presId="urn:microsoft.com/office/officeart/2005/8/layout/orgChart1"/>
    <dgm:cxn modelId="{F04DEB76-9138-470D-87FA-7673240F9A2C}" type="presParOf" srcId="{CBEEA266-EED4-48B9-BC9E-7D08C655DED1}" destId="{6D976A32-2A60-4CD7-8D17-C84337FAA39D}" srcOrd="0" destOrd="0" presId="urn:microsoft.com/office/officeart/2005/8/layout/orgChart1"/>
    <dgm:cxn modelId="{B1C937E4-1852-4737-B355-A411822FEC15}" type="presParOf" srcId="{6D976A32-2A60-4CD7-8D17-C84337FAA39D}" destId="{39F7EA89-D1DC-4E03-BCE6-B0469398CF7A}" srcOrd="0" destOrd="0" presId="urn:microsoft.com/office/officeart/2005/8/layout/orgChart1"/>
    <dgm:cxn modelId="{7C09F769-A222-4880-95DD-5986B04252D0}" type="presParOf" srcId="{6D976A32-2A60-4CD7-8D17-C84337FAA39D}" destId="{3775D62E-CFB0-4B34-865F-7B7E883A4EB7}" srcOrd="1" destOrd="0" presId="urn:microsoft.com/office/officeart/2005/8/layout/orgChart1"/>
    <dgm:cxn modelId="{01DC8194-EF79-47E1-AA03-DC3D17504D27}" type="presParOf" srcId="{CBEEA266-EED4-48B9-BC9E-7D08C655DED1}" destId="{42B9FE2C-A72A-43D0-820D-0B584F2B702A}" srcOrd="1" destOrd="0" presId="urn:microsoft.com/office/officeart/2005/8/layout/orgChart1"/>
    <dgm:cxn modelId="{12A867CA-536E-462E-B996-0D44BF1E6959}" type="presParOf" srcId="{CBEEA266-EED4-48B9-BC9E-7D08C655DED1}" destId="{F82D377B-51E7-4902-A174-72215F16A537}" srcOrd="2" destOrd="0" presId="urn:microsoft.com/office/officeart/2005/8/layout/orgChart1"/>
    <dgm:cxn modelId="{EEBBF44F-DE2D-425C-80EA-ABF8B69038E6}" type="presParOf" srcId="{E563ECB4-F1DE-4B7F-B67E-6E90F36C8DC3}" destId="{0819976D-3D71-4F4A-A53B-1FEAB0A06C3A}" srcOrd="8" destOrd="0" presId="urn:microsoft.com/office/officeart/2005/8/layout/orgChart1"/>
    <dgm:cxn modelId="{EB416D1D-6726-4B76-A68C-ECE56B7DE527}" type="presParOf" srcId="{E563ECB4-F1DE-4B7F-B67E-6E90F36C8DC3}" destId="{0AEF1123-8449-4B36-8D01-A3D06790FA81}" srcOrd="9" destOrd="0" presId="urn:microsoft.com/office/officeart/2005/8/layout/orgChart1"/>
    <dgm:cxn modelId="{4E4DC0FC-25A0-4026-90D4-BE68BF2D06D7}" type="presParOf" srcId="{0AEF1123-8449-4B36-8D01-A3D06790FA81}" destId="{7A0CFADD-964F-403A-B653-B45B39BA3A2F}" srcOrd="0" destOrd="0" presId="urn:microsoft.com/office/officeart/2005/8/layout/orgChart1"/>
    <dgm:cxn modelId="{611320BE-93D4-4A27-9EE2-AEF41BFBAA68}" type="presParOf" srcId="{7A0CFADD-964F-403A-B653-B45B39BA3A2F}" destId="{0B39844D-FE12-4939-8E23-3E9789506E71}" srcOrd="0" destOrd="0" presId="urn:microsoft.com/office/officeart/2005/8/layout/orgChart1"/>
    <dgm:cxn modelId="{15B17886-E733-44EB-9923-C44D3C292A0C}" type="presParOf" srcId="{7A0CFADD-964F-403A-B653-B45B39BA3A2F}" destId="{2ECEFA1F-FD18-4DD2-A83F-7944964FAF18}" srcOrd="1" destOrd="0" presId="urn:microsoft.com/office/officeart/2005/8/layout/orgChart1"/>
    <dgm:cxn modelId="{4E40CF5C-C7A6-4115-BC12-7EF159DF004E}" type="presParOf" srcId="{0AEF1123-8449-4B36-8D01-A3D06790FA81}" destId="{5E030F5F-07DB-4A67-BB2B-E0FE62BF4A8C}" srcOrd="1" destOrd="0" presId="urn:microsoft.com/office/officeart/2005/8/layout/orgChart1"/>
    <dgm:cxn modelId="{2E9F5105-2891-46E4-BE17-2E3342316DE0}" type="presParOf" srcId="{0AEF1123-8449-4B36-8D01-A3D06790FA81}" destId="{64292919-9FBE-454D-8595-098C16B5F585}" srcOrd="2" destOrd="0" presId="urn:microsoft.com/office/officeart/2005/8/layout/orgChart1"/>
    <dgm:cxn modelId="{E7789E9F-355B-4822-88F5-2966075E7537}" type="presParOf" srcId="{E563ECB4-F1DE-4B7F-B67E-6E90F36C8DC3}" destId="{521B9B3C-6D06-417A-8825-4BDFBF883350}" srcOrd="10" destOrd="0" presId="urn:microsoft.com/office/officeart/2005/8/layout/orgChart1"/>
    <dgm:cxn modelId="{D5313F83-C157-45D1-AE3F-A9867E892A8F}" type="presParOf" srcId="{E563ECB4-F1DE-4B7F-B67E-6E90F36C8DC3}" destId="{84EAE28C-96CB-4C60-9021-8DABAC9F2749}" srcOrd="11" destOrd="0" presId="urn:microsoft.com/office/officeart/2005/8/layout/orgChart1"/>
    <dgm:cxn modelId="{933BFE71-D6DA-4B05-8C5B-3B30EA80D2DB}" type="presParOf" srcId="{84EAE28C-96CB-4C60-9021-8DABAC9F2749}" destId="{35C1FEC4-EFD6-425B-A2C9-18CFEA833844}" srcOrd="0" destOrd="0" presId="urn:microsoft.com/office/officeart/2005/8/layout/orgChart1"/>
    <dgm:cxn modelId="{B4DE6A5D-D6A2-467C-9F8C-4B7AC7CBCB2B}" type="presParOf" srcId="{35C1FEC4-EFD6-425B-A2C9-18CFEA833844}" destId="{2260A8E8-2612-4E19-B93C-EFE63B6F9D2D}" srcOrd="0" destOrd="0" presId="urn:microsoft.com/office/officeart/2005/8/layout/orgChart1"/>
    <dgm:cxn modelId="{1DF0389E-D8E6-4BEF-92B9-D8869730C684}" type="presParOf" srcId="{35C1FEC4-EFD6-425B-A2C9-18CFEA833844}" destId="{E5FF3494-B62C-4B90-B851-FF998075D845}" srcOrd="1" destOrd="0" presId="urn:microsoft.com/office/officeart/2005/8/layout/orgChart1"/>
    <dgm:cxn modelId="{C1DE7730-3822-4728-BBC9-ADF1AEBA0B73}" type="presParOf" srcId="{84EAE28C-96CB-4C60-9021-8DABAC9F2749}" destId="{C0282E65-135F-4ADA-8FBD-0917A7BEC32E}" srcOrd="1" destOrd="0" presId="urn:microsoft.com/office/officeart/2005/8/layout/orgChart1"/>
    <dgm:cxn modelId="{C6794061-0A5C-46FF-9571-BE80EEA69835}" type="presParOf" srcId="{84EAE28C-96CB-4C60-9021-8DABAC9F2749}" destId="{BBA4F367-5BD0-4810-B787-0BDC755066A3}" srcOrd="2" destOrd="0" presId="urn:microsoft.com/office/officeart/2005/8/layout/orgChart1"/>
    <dgm:cxn modelId="{AC358F8D-BF43-4F56-9C61-36296AC22E6F}" type="presParOf" srcId="{E563ECB4-F1DE-4B7F-B67E-6E90F36C8DC3}" destId="{ECDFDCC2-CD65-4B4C-87CC-1B9DB20A3F4F}" srcOrd="12" destOrd="0" presId="urn:microsoft.com/office/officeart/2005/8/layout/orgChart1"/>
    <dgm:cxn modelId="{53272D57-9DDA-4C2B-8A4A-061422B63775}" type="presParOf" srcId="{E563ECB4-F1DE-4B7F-B67E-6E90F36C8DC3}" destId="{4CAD2DF4-6341-4249-BFE6-4EC358CF618F}" srcOrd="13" destOrd="0" presId="urn:microsoft.com/office/officeart/2005/8/layout/orgChart1"/>
    <dgm:cxn modelId="{91851E9C-44C1-40CD-A780-A02CEC868246}" type="presParOf" srcId="{4CAD2DF4-6341-4249-BFE6-4EC358CF618F}" destId="{D380FCD1-5F06-4539-8BFE-F2400DAFCDB1}" srcOrd="0" destOrd="0" presId="urn:microsoft.com/office/officeart/2005/8/layout/orgChart1"/>
    <dgm:cxn modelId="{D05D3ACE-C64F-424F-B11E-D98D890FA496}" type="presParOf" srcId="{D380FCD1-5F06-4539-8BFE-F2400DAFCDB1}" destId="{C2070D22-8A2B-46D9-9100-F7594E436E00}" srcOrd="0" destOrd="0" presId="urn:microsoft.com/office/officeart/2005/8/layout/orgChart1"/>
    <dgm:cxn modelId="{619F2F80-9C33-4F8E-9658-524A3306B417}" type="presParOf" srcId="{D380FCD1-5F06-4539-8BFE-F2400DAFCDB1}" destId="{49A446AB-08BF-4B95-8451-AD59B9389B80}" srcOrd="1" destOrd="0" presId="urn:microsoft.com/office/officeart/2005/8/layout/orgChart1"/>
    <dgm:cxn modelId="{91183669-0B0B-4336-A8BB-0624C48E6A16}" type="presParOf" srcId="{4CAD2DF4-6341-4249-BFE6-4EC358CF618F}" destId="{F0AD9C0E-345D-461D-A515-4A09192D4168}" srcOrd="1" destOrd="0" presId="urn:microsoft.com/office/officeart/2005/8/layout/orgChart1"/>
    <dgm:cxn modelId="{3A78249A-E7B8-4B84-BE4A-5C0DB0918307}" type="presParOf" srcId="{4CAD2DF4-6341-4249-BFE6-4EC358CF618F}" destId="{F9C4FC74-186D-45FC-836A-BFEE447F6E58}" srcOrd="2" destOrd="0" presId="urn:microsoft.com/office/officeart/2005/8/layout/orgChart1"/>
    <dgm:cxn modelId="{423F8277-110D-436B-AACD-F4D1A1DF641C}" type="presParOf" srcId="{E563ECB4-F1DE-4B7F-B67E-6E90F36C8DC3}" destId="{48AE7246-58B8-48FF-AFB5-86BF1090E0CC}" srcOrd="14" destOrd="0" presId="urn:microsoft.com/office/officeart/2005/8/layout/orgChart1"/>
    <dgm:cxn modelId="{C4033E5A-1AE5-48D5-9D31-3B84CDAFC98B}" type="presParOf" srcId="{E563ECB4-F1DE-4B7F-B67E-6E90F36C8DC3}" destId="{D0CB30CA-6647-4327-8551-E9C8778C1E9B}" srcOrd="15" destOrd="0" presId="urn:microsoft.com/office/officeart/2005/8/layout/orgChart1"/>
    <dgm:cxn modelId="{D69802BD-BB2F-41FC-B3E6-463C7B69E9BD}" type="presParOf" srcId="{D0CB30CA-6647-4327-8551-E9C8778C1E9B}" destId="{3283B75E-C05C-4212-BA3D-B1C634B65C9C}" srcOrd="0" destOrd="0" presId="urn:microsoft.com/office/officeart/2005/8/layout/orgChart1"/>
    <dgm:cxn modelId="{83E4283C-C2F7-48BC-B50C-5DA97BBE527A}" type="presParOf" srcId="{3283B75E-C05C-4212-BA3D-B1C634B65C9C}" destId="{2FBDF653-53FA-4EF9-842B-15AC5DE13259}" srcOrd="0" destOrd="0" presId="urn:microsoft.com/office/officeart/2005/8/layout/orgChart1"/>
    <dgm:cxn modelId="{7DFCD0FD-562E-44B0-87D0-AFBA4F2D9CA5}" type="presParOf" srcId="{3283B75E-C05C-4212-BA3D-B1C634B65C9C}" destId="{F50D8A44-2876-4826-82E1-F5AA2C1224B2}" srcOrd="1" destOrd="0" presId="urn:microsoft.com/office/officeart/2005/8/layout/orgChart1"/>
    <dgm:cxn modelId="{6C209666-CF74-4D12-9790-4084BC9773A5}" type="presParOf" srcId="{D0CB30CA-6647-4327-8551-E9C8778C1E9B}" destId="{5D5F964D-DDC3-49A6-90C3-95D03BE7274B}" srcOrd="1" destOrd="0" presId="urn:microsoft.com/office/officeart/2005/8/layout/orgChart1"/>
    <dgm:cxn modelId="{8DB10C9D-2423-4443-BFDF-41EEE740E1D8}" type="presParOf" srcId="{D0CB30CA-6647-4327-8551-E9C8778C1E9B}" destId="{CCA0F2C1-B46A-4111-9B8C-3BD82184D19D}" srcOrd="2" destOrd="0" presId="urn:microsoft.com/office/officeart/2005/8/layout/orgChart1"/>
    <dgm:cxn modelId="{6DE18532-719F-4136-8E86-5CFDC1ED1ECC}" type="presParOf" srcId="{E563ECB4-F1DE-4B7F-B67E-6E90F36C8DC3}" destId="{BBD9A8C0-940C-420A-9F45-CCB8644AD86C}" srcOrd="16" destOrd="0" presId="urn:microsoft.com/office/officeart/2005/8/layout/orgChart1"/>
    <dgm:cxn modelId="{E7E6496B-CB6E-4B56-89F0-0135A8BAFE4A}" type="presParOf" srcId="{E563ECB4-F1DE-4B7F-B67E-6E90F36C8DC3}" destId="{A89D4E45-133C-4EB6-BAF2-AF28F9B03B7F}" srcOrd="17" destOrd="0" presId="urn:microsoft.com/office/officeart/2005/8/layout/orgChart1"/>
    <dgm:cxn modelId="{D2A55BF5-33D9-478F-8B91-A86712D5C4E7}" type="presParOf" srcId="{A89D4E45-133C-4EB6-BAF2-AF28F9B03B7F}" destId="{9D245931-1377-4BFE-9154-3E3C4E1A704E}" srcOrd="0" destOrd="0" presId="urn:microsoft.com/office/officeart/2005/8/layout/orgChart1"/>
    <dgm:cxn modelId="{73B91EA4-9F05-4B20-B8BF-58FB3FDCBC7D}" type="presParOf" srcId="{9D245931-1377-4BFE-9154-3E3C4E1A704E}" destId="{5F1E3D91-DE56-4695-8135-48E655444757}" srcOrd="0" destOrd="0" presId="urn:microsoft.com/office/officeart/2005/8/layout/orgChart1"/>
    <dgm:cxn modelId="{4A2ECDFF-D2D4-42C8-A310-FF9754E70703}" type="presParOf" srcId="{9D245931-1377-4BFE-9154-3E3C4E1A704E}" destId="{0396E5C3-C552-4397-B0D5-59E25A8D6365}" srcOrd="1" destOrd="0" presId="urn:microsoft.com/office/officeart/2005/8/layout/orgChart1"/>
    <dgm:cxn modelId="{7F9C2723-8BEB-4D30-B27E-FE0E051DEC74}" type="presParOf" srcId="{A89D4E45-133C-4EB6-BAF2-AF28F9B03B7F}" destId="{E3FF8D2E-A373-4551-ABC9-0AE7F6D80E8A}" srcOrd="1" destOrd="0" presId="urn:microsoft.com/office/officeart/2005/8/layout/orgChart1"/>
    <dgm:cxn modelId="{6172CEC4-AC63-4D4C-BD94-28B17E2E049A}" type="presParOf" srcId="{A89D4E45-133C-4EB6-BAF2-AF28F9B03B7F}" destId="{A05D243E-5021-41DC-B0B4-ECF817930CC4}" srcOrd="2" destOrd="0" presId="urn:microsoft.com/office/officeart/2005/8/layout/orgChart1"/>
    <dgm:cxn modelId="{E3268CC1-C250-4D42-96D9-D07F16D18C81}" type="presParOf" srcId="{E563ECB4-F1DE-4B7F-B67E-6E90F36C8DC3}" destId="{3483E83D-D180-4046-AAC6-AAAE0AADEB4D}" srcOrd="18" destOrd="0" presId="urn:microsoft.com/office/officeart/2005/8/layout/orgChart1"/>
    <dgm:cxn modelId="{02EE4919-25D6-4CE3-A401-F08F48D37A0E}" type="presParOf" srcId="{E563ECB4-F1DE-4B7F-B67E-6E90F36C8DC3}" destId="{B051FDAD-8A74-4840-80F5-D6DCD4F8F22F}" srcOrd="19" destOrd="0" presId="urn:microsoft.com/office/officeart/2005/8/layout/orgChart1"/>
    <dgm:cxn modelId="{B9E7E467-65E3-451A-905F-E4DF195E497B}" type="presParOf" srcId="{B051FDAD-8A74-4840-80F5-D6DCD4F8F22F}" destId="{A85F26BC-5F6D-41DD-870E-AF4046C7A1AD}" srcOrd="0" destOrd="0" presId="urn:microsoft.com/office/officeart/2005/8/layout/orgChart1"/>
    <dgm:cxn modelId="{F3F2072E-9202-4479-AB23-4DAE1376E1DF}" type="presParOf" srcId="{A85F26BC-5F6D-41DD-870E-AF4046C7A1AD}" destId="{D583C77D-2CC1-4A18-823B-7A75417838A3}" srcOrd="0" destOrd="0" presId="urn:microsoft.com/office/officeart/2005/8/layout/orgChart1"/>
    <dgm:cxn modelId="{6FDEEE9D-7CBF-489F-8728-D0D2979AC43E}" type="presParOf" srcId="{A85F26BC-5F6D-41DD-870E-AF4046C7A1AD}" destId="{C0C19FEB-8556-4AC6-AA7D-2AB2F6CFFB31}" srcOrd="1" destOrd="0" presId="urn:microsoft.com/office/officeart/2005/8/layout/orgChart1"/>
    <dgm:cxn modelId="{1C573274-61C3-4D85-9100-F47F97D1C7AF}" type="presParOf" srcId="{B051FDAD-8A74-4840-80F5-D6DCD4F8F22F}" destId="{DA8951A6-55D5-4375-BFC4-6A1A6B41DBFF}" srcOrd="1" destOrd="0" presId="urn:microsoft.com/office/officeart/2005/8/layout/orgChart1"/>
    <dgm:cxn modelId="{C51C5989-FF96-49B9-9A41-5686052C3DB0}" type="presParOf" srcId="{B051FDAD-8A74-4840-80F5-D6DCD4F8F22F}" destId="{9589129D-74A3-4595-BDB7-7AC3E3F30F7D}" srcOrd="2" destOrd="0" presId="urn:microsoft.com/office/officeart/2005/8/layout/orgChart1"/>
    <dgm:cxn modelId="{D9E0AE21-1488-4C9F-8EB5-687C392712B0}" type="presParOf" srcId="{9C6A4FA5-C625-4949-9A1A-9A23E7E20744}" destId="{1E45325C-64D8-49DA-AB92-27117439F3A3}" srcOrd="2" destOrd="0" presId="urn:microsoft.com/office/officeart/2005/8/layout/orgChart1"/>
    <dgm:cxn modelId="{75AFD2A6-D183-465F-9C79-7C41A434974E}" type="presParOf" srcId="{9C6A4FA5-C625-4949-9A1A-9A23E7E20744}" destId="{89A76747-2F81-4023-893A-D88015BD03E7}" srcOrd="3" destOrd="0" presId="urn:microsoft.com/office/officeart/2005/8/layout/orgChart1"/>
    <dgm:cxn modelId="{58D7D91C-F5CE-43A1-920B-BE72221BDE1E}" type="presParOf" srcId="{89A76747-2F81-4023-893A-D88015BD03E7}" destId="{AFA194FA-BB19-4A88-9A3C-577F5ABC76BE}" srcOrd="0" destOrd="0" presId="urn:microsoft.com/office/officeart/2005/8/layout/orgChart1"/>
    <dgm:cxn modelId="{DA85FD3D-41BD-484F-A8EB-487CA1414C90}" type="presParOf" srcId="{AFA194FA-BB19-4A88-9A3C-577F5ABC76BE}" destId="{D2A22AAA-1374-49F4-8414-090E67DFD2B4}" srcOrd="0" destOrd="0" presId="urn:microsoft.com/office/officeart/2005/8/layout/orgChart1"/>
    <dgm:cxn modelId="{62788EF7-AB16-498E-8AEF-D1E0030E86F5}" type="presParOf" srcId="{AFA194FA-BB19-4A88-9A3C-577F5ABC76BE}" destId="{49AFAAD4-6819-4DDB-98BE-0191900EEF94}" srcOrd="1" destOrd="0" presId="urn:microsoft.com/office/officeart/2005/8/layout/orgChart1"/>
    <dgm:cxn modelId="{A45F6BBB-9B6D-4103-A89C-75BA8C39DDCD}" type="presParOf" srcId="{89A76747-2F81-4023-893A-D88015BD03E7}" destId="{D66CF41D-5871-456E-86C7-3B81C5303564}" srcOrd="1" destOrd="0" presId="urn:microsoft.com/office/officeart/2005/8/layout/orgChart1"/>
    <dgm:cxn modelId="{3FBEC9C6-F9E8-4001-8741-27506BBE0DC8}" type="presParOf" srcId="{89A76747-2F81-4023-893A-D88015BD03E7}" destId="{A6B84F3F-7808-40EE-BBC0-EBAB36E5B827}" srcOrd="2" destOrd="0" presId="urn:microsoft.com/office/officeart/2005/8/layout/orgChart1"/>
    <dgm:cxn modelId="{761AC5BB-1356-4655-BE84-C75A777E1501}" type="presParOf" srcId="{A6B84F3F-7808-40EE-BBC0-EBAB36E5B827}" destId="{461B8507-9C39-4500-8624-75DE61582FB7}" srcOrd="0" destOrd="0" presId="urn:microsoft.com/office/officeart/2005/8/layout/orgChart1"/>
    <dgm:cxn modelId="{0BBC72B2-41B8-46AB-961C-A377DEF4726A}" type="presParOf" srcId="{A6B84F3F-7808-40EE-BBC0-EBAB36E5B827}" destId="{C43ABA74-EDB2-4DDA-913C-1FFCC31BB648}" srcOrd="1" destOrd="0" presId="urn:microsoft.com/office/officeart/2005/8/layout/orgChart1"/>
    <dgm:cxn modelId="{B80309D3-39A3-4EEF-AC73-0B3D76291F42}" type="presParOf" srcId="{C43ABA74-EDB2-4DDA-913C-1FFCC31BB648}" destId="{2EB8B602-EE0E-4A5F-B0F1-D669018A944B}" srcOrd="0" destOrd="0" presId="urn:microsoft.com/office/officeart/2005/8/layout/orgChart1"/>
    <dgm:cxn modelId="{AD1E57B5-BE93-42BA-963A-285BD3A53A42}" type="presParOf" srcId="{2EB8B602-EE0E-4A5F-B0F1-D669018A944B}" destId="{148AEE34-4F2D-4326-B65A-194E47AF834A}" srcOrd="0" destOrd="0" presId="urn:microsoft.com/office/officeart/2005/8/layout/orgChart1"/>
    <dgm:cxn modelId="{92C3A239-BA6D-4528-8E44-8692973F37A0}" type="presParOf" srcId="{2EB8B602-EE0E-4A5F-B0F1-D669018A944B}" destId="{8E37ECE9-B49A-4866-AB3C-4070E2F598CF}" srcOrd="1" destOrd="0" presId="urn:microsoft.com/office/officeart/2005/8/layout/orgChart1"/>
    <dgm:cxn modelId="{8638E5C9-FC1D-4A0B-B7EA-C3F8D5C956AD}" type="presParOf" srcId="{C43ABA74-EDB2-4DDA-913C-1FFCC31BB648}" destId="{1BBC4A2D-7A04-41F8-8395-254941868066}" srcOrd="1" destOrd="0" presId="urn:microsoft.com/office/officeart/2005/8/layout/orgChart1"/>
    <dgm:cxn modelId="{EE23FAEC-DADD-471B-B2B3-29D92BE15746}" type="presParOf" srcId="{C43ABA74-EDB2-4DDA-913C-1FFCC31BB648}" destId="{CF97464A-9310-4A1A-8EBE-944C6CF35FBF}" srcOrd="2" destOrd="0" presId="urn:microsoft.com/office/officeart/2005/8/layout/orgChart1"/>
    <dgm:cxn modelId="{A60B604F-EB8B-4D87-B199-D7632033682B}" type="presParOf" srcId="{A6B84F3F-7808-40EE-BBC0-EBAB36E5B827}" destId="{1AE62E30-22A6-44A9-BEED-DB3B519A4DA1}" srcOrd="2" destOrd="0" presId="urn:microsoft.com/office/officeart/2005/8/layout/orgChart1"/>
    <dgm:cxn modelId="{D1CA5ED2-E70B-430F-9DBC-9966EC93B59C}" type="presParOf" srcId="{A6B84F3F-7808-40EE-BBC0-EBAB36E5B827}" destId="{FEA1897B-166D-40B2-932A-B83200B7B365}" srcOrd="3" destOrd="0" presId="urn:microsoft.com/office/officeart/2005/8/layout/orgChart1"/>
    <dgm:cxn modelId="{14E865DE-07D4-4F03-8B05-9ACBD5CE089E}" type="presParOf" srcId="{FEA1897B-166D-40B2-932A-B83200B7B365}" destId="{92F268D5-4BD5-495C-BEF5-02846AA48195}" srcOrd="0" destOrd="0" presId="urn:microsoft.com/office/officeart/2005/8/layout/orgChart1"/>
    <dgm:cxn modelId="{742C7B58-30C1-46FF-90B1-8850D0EA1E98}" type="presParOf" srcId="{92F268D5-4BD5-495C-BEF5-02846AA48195}" destId="{4D865612-7238-454B-9810-CE2DD93B76E2}" srcOrd="0" destOrd="0" presId="urn:microsoft.com/office/officeart/2005/8/layout/orgChart1"/>
    <dgm:cxn modelId="{8CF52155-07FF-40E5-BA51-A31DD5BD5699}" type="presParOf" srcId="{92F268D5-4BD5-495C-BEF5-02846AA48195}" destId="{F0A9413B-8375-43FC-9F29-945752EFF1A8}" srcOrd="1" destOrd="0" presId="urn:microsoft.com/office/officeart/2005/8/layout/orgChart1"/>
    <dgm:cxn modelId="{913FC404-A41B-4204-AEFA-1A69DDC4D45E}" type="presParOf" srcId="{FEA1897B-166D-40B2-932A-B83200B7B365}" destId="{D4AEEF39-9769-445E-A437-39D7E4DB071D}" srcOrd="1" destOrd="0" presId="urn:microsoft.com/office/officeart/2005/8/layout/orgChart1"/>
    <dgm:cxn modelId="{1F1FC8DD-832C-4174-A3CA-34AE2AE884F2}" type="presParOf" srcId="{FEA1897B-166D-40B2-932A-B83200B7B365}" destId="{FADCAA08-CEB2-4477-8826-38F497B51B14}" srcOrd="2" destOrd="0" presId="urn:microsoft.com/office/officeart/2005/8/layout/orgChart1"/>
    <dgm:cxn modelId="{7184100F-CAA6-4B30-8C27-44A3782CD182}" type="presParOf" srcId="{A6B84F3F-7808-40EE-BBC0-EBAB36E5B827}" destId="{6ABC3C98-4616-4B5F-ABDE-48945A9A910B}" srcOrd="4" destOrd="0" presId="urn:microsoft.com/office/officeart/2005/8/layout/orgChart1"/>
    <dgm:cxn modelId="{59920D8A-1A12-4AF4-8A00-883ED0EBCE2F}" type="presParOf" srcId="{A6B84F3F-7808-40EE-BBC0-EBAB36E5B827}" destId="{323CFF6E-A992-44A5-A510-C72A43714F8A}" srcOrd="5" destOrd="0" presId="urn:microsoft.com/office/officeart/2005/8/layout/orgChart1"/>
    <dgm:cxn modelId="{07EE1B11-C16C-4426-81AE-6D23C96BA3DE}" type="presParOf" srcId="{323CFF6E-A992-44A5-A510-C72A43714F8A}" destId="{7D64E346-19D6-43D1-B8C4-4198DD72F6E2}" srcOrd="0" destOrd="0" presId="urn:microsoft.com/office/officeart/2005/8/layout/orgChart1"/>
    <dgm:cxn modelId="{5332BF2B-63B0-460F-9C1A-552CDC611151}" type="presParOf" srcId="{7D64E346-19D6-43D1-B8C4-4198DD72F6E2}" destId="{9E42DA92-2E79-4E55-B279-16B97CF065BA}" srcOrd="0" destOrd="0" presId="urn:microsoft.com/office/officeart/2005/8/layout/orgChart1"/>
    <dgm:cxn modelId="{95B3FF32-EF3D-400F-9388-4B6D81932087}" type="presParOf" srcId="{7D64E346-19D6-43D1-B8C4-4198DD72F6E2}" destId="{D706635A-20FC-4D82-A0BE-61FDF897BF5D}" srcOrd="1" destOrd="0" presId="urn:microsoft.com/office/officeart/2005/8/layout/orgChart1"/>
    <dgm:cxn modelId="{89652E4A-2EB9-40A1-B788-415AEEAB3D59}" type="presParOf" srcId="{323CFF6E-A992-44A5-A510-C72A43714F8A}" destId="{0AF14D80-C81E-4A1E-9002-6473DD39226C}" srcOrd="1" destOrd="0" presId="urn:microsoft.com/office/officeart/2005/8/layout/orgChart1"/>
    <dgm:cxn modelId="{6850991A-BBF4-4F64-AF11-373DC226BC12}" type="presParOf" srcId="{323CFF6E-A992-44A5-A510-C72A43714F8A}" destId="{9BE77024-EDA8-449D-97C7-3B67D7CBF142}" srcOrd="2" destOrd="0" presId="urn:microsoft.com/office/officeart/2005/8/layout/orgChart1"/>
    <dgm:cxn modelId="{5990437D-8C40-4A91-B257-D020A47736F1}" type="presParOf" srcId="{A6B84F3F-7808-40EE-BBC0-EBAB36E5B827}" destId="{743942A7-3D04-4AC5-A69C-278AC01EB6FD}" srcOrd="6" destOrd="0" presId="urn:microsoft.com/office/officeart/2005/8/layout/orgChart1"/>
    <dgm:cxn modelId="{0257C22A-A594-4AA0-B777-75744AAE75C7}" type="presParOf" srcId="{A6B84F3F-7808-40EE-BBC0-EBAB36E5B827}" destId="{FDD91FF1-E517-4969-9A3D-44B08C128B51}" srcOrd="7" destOrd="0" presId="urn:microsoft.com/office/officeart/2005/8/layout/orgChart1"/>
    <dgm:cxn modelId="{2982AFE9-C7A2-473E-B234-B0FF4FE0A245}" type="presParOf" srcId="{FDD91FF1-E517-4969-9A3D-44B08C128B51}" destId="{192C9056-BE58-46F1-A9BB-4EB0615B4A1C}" srcOrd="0" destOrd="0" presId="urn:microsoft.com/office/officeart/2005/8/layout/orgChart1"/>
    <dgm:cxn modelId="{828C29F4-A22F-4AC3-87A2-777A3E5BFDA0}" type="presParOf" srcId="{192C9056-BE58-46F1-A9BB-4EB0615B4A1C}" destId="{90FFCF3D-8B1C-442F-B538-FEC47C886C0F}" srcOrd="0" destOrd="0" presId="urn:microsoft.com/office/officeart/2005/8/layout/orgChart1"/>
    <dgm:cxn modelId="{B99AE324-88AD-4BC5-9038-3744C7B3CA99}" type="presParOf" srcId="{192C9056-BE58-46F1-A9BB-4EB0615B4A1C}" destId="{A735834D-8142-4245-B71C-8DD97CE68D58}" srcOrd="1" destOrd="0" presId="urn:microsoft.com/office/officeart/2005/8/layout/orgChart1"/>
    <dgm:cxn modelId="{F38B36B4-257D-42D7-981E-A72C5DF37EE3}" type="presParOf" srcId="{FDD91FF1-E517-4969-9A3D-44B08C128B51}" destId="{F43D31F5-14C7-4761-AA49-1243C28549B1}" srcOrd="1" destOrd="0" presId="urn:microsoft.com/office/officeart/2005/8/layout/orgChart1"/>
    <dgm:cxn modelId="{7CC99BBD-9CA5-46FE-B751-02CEABC263E2}" type="presParOf" srcId="{FDD91FF1-E517-4969-9A3D-44B08C128B51}" destId="{B1FDFC0E-BA9D-4261-BE99-53EA85627DFC}" srcOrd="2" destOrd="0" presId="urn:microsoft.com/office/officeart/2005/8/layout/orgChart1"/>
    <dgm:cxn modelId="{4EC761E1-E7BD-4AA6-848D-ED526FE8752E}" type="presParOf" srcId="{A6B84F3F-7808-40EE-BBC0-EBAB36E5B827}" destId="{BCF04B9E-88C9-4802-AFF5-5C99E57375BC}" srcOrd="8" destOrd="0" presId="urn:microsoft.com/office/officeart/2005/8/layout/orgChart1"/>
    <dgm:cxn modelId="{7A6ACA1A-1B3C-4672-B518-8F81DE794BB5}" type="presParOf" srcId="{A6B84F3F-7808-40EE-BBC0-EBAB36E5B827}" destId="{606BE276-E076-414C-A674-A14FB5A5E331}" srcOrd="9" destOrd="0" presId="urn:microsoft.com/office/officeart/2005/8/layout/orgChart1"/>
    <dgm:cxn modelId="{DFA56FA5-B067-493F-A193-E4A476588C0E}" type="presParOf" srcId="{606BE276-E076-414C-A674-A14FB5A5E331}" destId="{47A4947C-A865-4709-808A-DD0AF69B6C25}" srcOrd="0" destOrd="0" presId="urn:microsoft.com/office/officeart/2005/8/layout/orgChart1"/>
    <dgm:cxn modelId="{4B8E1F06-1419-4E2D-8100-6A46A0CE0608}" type="presParOf" srcId="{47A4947C-A865-4709-808A-DD0AF69B6C25}" destId="{10B57FAF-3FB1-4B1A-ADE5-AB9E19FD640A}" srcOrd="0" destOrd="0" presId="urn:microsoft.com/office/officeart/2005/8/layout/orgChart1"/>
    <dgm:cxn modelId="{7040E156-D81D-4698-8CB5-D5F0E9EA52B9}" type="presParOf" srcId="{47A4947C-A865-4709-808A-DD0AF69B6C25}" destId="{EE0ED142-9EFE-4AD0-A4A5-74BB97193C46}" srcOrd="1" destOrd="0" presId="urn:microsoft.com/office/officeart/2005/8/layout/orgChart1"/>
    <dgm:cxn modelId="{EAF3D96F-80C9-4C45-87F8-F10CD35BF210}" type="presParOf" srcId="{606BE276-E076-414C-A674-A14FB5A5E331}" destId="{A2F31724-C460-41EF-9BEF-7C9665E1EDBB}" srcOrd="1" destOrd="0" presId="urn:microsoft.com/office/officeart/2005/8/layout/orgChart1"/>
    <dgm:cxn modelId="{37619961-BED2-4517-9C85-AA3AC2B7A61E}" type="presParOf" srcId="{606BE276-E076-414C-A674-A14FB5A5E331}" destId="{C297AC62-F82B-46AB-A1BC-C6589CC68D4D}" srcOrd="2" destOrd="0" presId="urn:microsoft.com/office/officeart/2005/8/layout/orgChart1"/>
    <dgm:cxn modelId="{D354D974-13EC-4435-8AFA-D44FC7B6B23D}" type="presParOf" srcId="{A6B84F3F-7808-40EE-BBC0-EBAB36E5B827}" destId="{232D5A1D-B368-4210-B7FE-98E202E69317}" srcOrd="10" destOrd="0" presId="urn:microsoft.com/office/officeart/2005/8/layout/orgChart1"/>
    <dgm:cxn modelId="{E571B0D1-97BD-4DE2-8952-821E71D83BEB}" type="presParOf" srcId="{A6B84F3F-7808-40EE-BBC0-EBAB36E5B827}" destId="{87E380F5-1CD3-4100-B92C-C5260B862C8D}" srcOrd="11" destOrd="0" presId="urn:microsoft.com/office/officeart/2005/8/layout/orgChart1"/>
    <dgm:cxn modelId="{52B6D255-4F47-452D-8EAA-CA8C687243C3}" type="presParOf" srcId="{87E380F5-1CD3-4100-B92C-C5260B862C8D}" destId="{ECAB5704-A9AB-42A3-A1DC-46BBF9A46B58}" srcOrd="0" destOrd="0" presId="urn:microsoft.com/office/officeart/2005/8/layout/orgChart1"/>
    <dgm:cxn modelId="{23AA419B-3CC9-44A8-932A-6FE036D65A1A}" type="presParOf" srcId="{ECAB5704-A9AB-42A3-A1DC-46BBF9A46B58}" destId="{DCA85ECC-4050-4CEE-BD47-B320267A7FE1}" srcOrd="0" destOrd="0" presId="urn:microsoft.com/office/officeart/2005/8/layout/orgChart1"/>
    <dgm:cxn modelId="{FD3498F0-C563-4F50-A292-885BD8840E99}" type="presParOf" srcId="{ECAB5704-A9AB-42A3-A1DC-46BBF9A46B58}" destId="{D4525653-A48A-4CB5-9FFF-655CE16B9CE3}" srcOrd="1" destOrd="0" presId="urn:microsoft.com/office/officeart/2005/8/layout/orgChart1"/>
    <dgm:cxn modelId="{0BB396A4-9A67-463D-9E0F-01E250CFA9BF}" type="presParOf" srcId="{87E380F5-1CD3-4100-B92C-C5260B862C8D}" destId="{28E6C2C8-58AE-41AB-A83C-54A1AA616452}" srcOrd="1" destOrd="0" presId="urn:microsoft.com/office/officeart/2005/8/layout/orgChart1"/>
    <dgm:cxn modelId="{D0265F12-4992-402D-BEE6-472432ED286E}" type="presParOf" srcId="{87E380F5-1CD3-4100-B92C-C5260B862C8D}" destId="{89DA680E-04D3-4426-AC56-2620E2FC0495}" srcOrd="2" destOrd="0" presId="urn:microsoft.com/office/officeart/2005/8/layout/orgChart1"/>
    <dgm:cxn modelId="{630092E7-F008-4B8D-8485-E20A648F26B6}" type="presParOf" srcId="{A6B84F3F-7808-40EE-BBC0-EBAB36E5B827}" destId="{794C8FFF-EA31-4AD4-8E08-39B558B17B70}" srcOrd="12" destOrd="0" presId="urn:microsoft.com/office/officeart/2005/8/layout/orgChart1"/>
    <dgm:cxn modelId="{BAE069E0-C615-4BFA-B5D1-F3AFD643045A}" type="presParOf" srcId="{A6B84F3F-7808-40EE-BBC0-EBAB36E5B827}" destId="{5390EEBF-3938-4DAC-9FB6-1D49F654DA5C}" srcOrd="13" destOrd="0" presId="urn:microsoft.com/office/officeart/2005/8/layout/orgChart1"/>
    <dgm:cxn modelId="{01BC314F-5F29-44DD-A52D-BAD34E519869}" type="presParOf" srcId="{5390EEBF-3938-4DAC-9FB6-1D49F654DA5C}" destId="{4DF02972-1A02-48B8-9179-41A0D566074E}" srcOrd="0" destOrd="0" presId="urn:microsoft.com/office/officeart/2005/8/layout/orgChart1"/>
    <dgm:cxn modelId="{D2410DC9-3739-40BA-BF92-DE4DF2338A0C}" type="presParOf" srcId="{4DF02972-1A02-48B8-9179-41A0D566074E}" destId="{3FC00C18-E0D3-461E-B65D-629044217C4B}" srcOrd="0" destOrd="0" presId="urn:microsoft.com/office/officeart/2005/8/layout/orgChart1"/>
    <dgm:cxn modelId="{C9ADC424-A43F-4D81-AE5A-AF0F2FC2D6DE}" type="presParOf" srcId="{4DF02972-1A02-48B8-9179-41A0D566074E}" destId="{BEB9AB81-D5CD-46B0-9D96-55F6B4E3C4AD}" srcOrd="1" destOrd="0" presId="urn:microsoft.com/office/officeart/2005/8/layout/orgChart1"/>
    <dgm:cxn modelId="{4E852FDD-0B75-4A76-B4F7-D0C132E4BB35}" type="presParOf" srcId="{5390EEBF-3938-4DAC-9FB6-1D49F654DA5C}" destId="{39FCCA66-7032-41AB-8506-3892ECDB1BFD}" srcOrd="1" destOrd="0" presId="urn:microsoft.com/office/officeart/2005/8/layout/orgChart1"/>
    <dgm:cxn modelId="{91691073-2779-4626-A584-4F2F6D28AF93}" type="presParOf" srcId="{5390EEBF-3938-4DAC-9FB6-1D49F654DA5C}" destId="{AB5768B7-0275-454E-98EE-83501E328A90}" srcOrd="2" destOrd="0" presId="urn:microsoft.com/office/officeart/2005/8/layout/orgChart1"/>
    <dgm:cxn modelId="{5B76606C-0FF2-49BD-9C0D-76C74E949805}" type="presParOf" srcId="{A6B84F3F-7808-40EE-BBC0-EBAB36E5B827}" destId="{03576680-2AFC-430C-A08E-ADEADE1609E9}" srcOrd="14" destOrd="0" presId="urn:microsoft.com/office/officeart/2005/8/layout/orgChart1"/>
    <dgm:cxn modelId="{BA068357-9546-41B3-A398-74FD1C34B367}" type="presParOf" srcId="{A6B84F3F-7808-40EE-BBC0-EBAB36E5B827}" destId="{2C85A1D8-5649-42E2-B945-1878F4B280DB}" srcOrd="15" destOrd="0" presId="urn:microsoft.com/office/officeart/2005/8/layout/orgChart1"/>
    <dgm:cxn modelId="{1C2313C6-C06C-4237-B118-B46514A65CD4}" type="presParOf" srcId="{2C85A1D8-5649-42E2-B945-1878F4B280DB}" destId="{3A6C3712-DA19-460A-8A74-E084C3D36D2B}" srcOrd="0" destOrd="0" presId="urn:microsoft.com/office/officeart/2005/8/layout/orgChart1"/>
    <dgm:cxn modelId="{E02FEDB2-B3FE-4427-BAC3-3E5994B18972}" type="presParOf" srcId="{3A6C3712-DA19-460A-8A74-E084C3D36D2B}" destId="{A2CCBF9B-7816-4896-8EF2-D3F1DD0B3325}" srcOrd="0" destOrd="0" presId="urn:microsoft.com/office/officeart/2005/8/layout/orgChart1"/>
    <dgm:cxn modelId="{978B4BDD-7A28-427A-BE82-9DC11C2B0140}" type="presParOf" srcId="{3A6C3712-DA19-460A-8A74-E084C3D36D2B}" destId="{602851FC-FFC5-4438-AE54-477F0B22B093}" srcOrd="1" destOrd="0" presId="urn:microsoft.com/office/officeart/2005/8/layout/orgChart1"/>
    <dgm:cxn modelId="{5DE4C239-B95A-4B99-8B92-8CCEDE985CBB}" type="presParOf" srcId="{2C85A1D8-5649-42E2-B945-1878F4B280DB}" destId="{A7A75520-7EA8-4C56-A747-A803ABBCAA3C}" srcOrd="1" destOrd="0" presId="urn:microsoft.com/office/officeart/2005/8/layout/orgChart1"/>
    <dgm:cxn modelId="{4B7E9DD5-5650-429C-9F48-0AB5D46DA298}" type="presParOf" srcId="{2C85A1D8-5649-42E2-B945-1878F4B280DB}" destId="{4B0EE92F-B292-44CE-AC0A-8E2C8CE48BD2}" srcOrd="2" destOrd="0" presId="urn:microsoft.com/office/officeart/2005/8/layout/orgChart1"/>
    <dgm:cxn modelId="{703467C9-4EF3-4033-B2BE-AA0009D6099E}" type="presParOf" srcId="{A6B84F3F-7808-40EE-BBC0-EBAB36E5B827}" destId="{BF29DBC7-E2AB-4184-BD81-487B2B884C5D}" srcOrd="16" destOrd="0" presId="urn:microsoft.com/office/officeart/2005/8/layout/orgChart1"/>
    <dgm:cxn modelId="{0C4492C4-5A84-49C5-996A-BD2B15F7DFBA}" type="presParOf" srcId="{A6B84F3F-7808-40EE-BBC0-EBAB36E5B827}" destId="{8B1F3F39-676C-4F30-9C19-8DC3E879A6A1}" srcOrd="17" destOrd="0" presId="urn:microsoft.com/office/officeart/2005/8/layout/orgChart1"/>
    <dgm:cxn modelId="{F3546310-2590-464F-8636-114A5FF38E5C}" type="presParOf" srcId="{8B1F3F39-676C-4F30-9C19-8DC3E879A6A1}" destId="{AA0616B4-482E-4333-AD87-15CDD1455F7C}" srcOrd="0" destOrd="0" presId="urn:microsoft.com/office/officeart/2005/8/layout/orgChart1"/>
    <dgm:cxn modelId="{7E32D7E8-6916-4D5E-B359-3EB7DE3A69E7}" type="presParOf" srcId="{AA0616B4-482E-4333-AD87-15CDD1455F7C}" destId="{F4C6A300-B110-422D-8D1E-2481853FF196}" srcOrd="0" destOrd="0" presId="urn:microsoft.com/office/officeart/2005/8/layout/orgChart1"/>
    <dgm:cxn modelId="{226F1B42-4D97-4475-894C-FABC4E3CF93D}" type="presParOf" srcId="{AA0616B4-482E-4333-AD87-15CDD1455F7C}" destId="{BE831983-1BE1-4EA9-9273-AAB876C2C8B3}" srcOrd="1" destOrd="0" presId="urn:microsoft.com/office/officeart/2005/8/layout/orgChart1"/>
    <dgm:cxn modelId="{D9B66CA3-387D-4779-B80C-2251C1E35CCE}" type="presParOf" srcId="{8B1F3F39-676C-4F30-9C19-8DC3E879A6A1}" destId="{29858151-2E58-4AB7-B12A-13566FDAD8CF}" srcOrd="1" destOrd="0" presId="urn:microsoft.com/office/officeart/2005/8/layout/orgChart1"/>
    <dgm:cxn modelId="{259718A2-CAAF-49D5-A0E4-37A547AE6E4D}" type="presParOf" srcId="{8B1F3F39-676C-4F30-9C19-8DC3E879A6A1}" destId="{C8DBDDF6-3590-4528-B394-4F6AB1DDD5D3}" srcOrd="2" destOrd="0" presId="urn:microsoft.com/office/officeart/2005/8/layout/orgChart1"/>
    <dgm:cxn modelId="{774A4C8C-60B9-4900-8779-B8A030C6DEA4}" type="presParOf" srcId="{A6B84F3F-7808-40EE-BBC0-EBAB36E5B827}" destId="{9B6C0C92-5F89-45EC-B159-6FABE9164457}" srcOrd="18" destOrd="0" presId="urn:microsoft.com/office/officeart/2005/8/layout/orgChart1"/>
    <dgm:cxn modelId="{E9A6EDCC-A09E-4C8B-A509-A63B7640199E}" type="presParOf" srcId="{A6B84F3F-7808-40EE-BBC0-EBAB36E5B827}" destId="{D54F4890-09A5-48FA-B9C0-C8F63E5A7C7E}" srcOrd="19" destOrd="0" presId="urn:microsoft.com/office/officeart/2005/8/layout/orgChart1"/>
    <dgm:cxn modelId="{BD970E9D-3179-4DEE-B39C-A72D0AC4325A}" type="presParOf" srcId="{D54F4890-09A5-48FA-B9C0-C8F63E5A7C7E}" destId="{F9298A5D-0CD1-479B-AD5A-9FB323B7C7E6}" srcOrd="0" destOrd="0" presId="urn:microsoft.com/office/officeart/2005/8/layout/orgChart1"/>
    <dgm:cxn modelId="{4231DAF2-8D14-4AF5-9DC4-BDE9AC5A5906}" type="presParOf" srcId="{F9298A5D-0CD1-479B-AD5A-9FB323B7C7E6}" destId="{B5EAE136-08B0-47C9-9A54-2630E13E939D}" srcOrd="0" destOrd="0" presId="urn:microsoft.com/office/officeart/2005/8/layout/orgChart1"/>
    <dgm:cxn modelId="{54174D8A-D396-473B-9E64-6D9006640F12}" type="presParOf" srcId="{F9298A5D-0CD1-479B-AD5A-9FB323B7C7E6}" destId="{58BA47FB-657C-40F3-B117-5F3312E55223}" srcOrd="1" destOrd="0" presId="urn:microsoft.com/office/officeart/2005/8/layout/orgChart1"/>
    <dgm:cxn modelId="{BB9512EC-26F2-4E38-9793-E917C77B441B}" type="presParOf" srcId="{D54F4890-09A5-48FA-B9C0-C8F63E5A7C7E}" destId="{6FE793B5-6BF2-4564-8FDF-2FFBFE43140F}" srcOrd="1" destOrd="0" presId="urn:microsoft.com/office/officeart/2005/8/layout/orgChart1"/>
    <dgm:cxn modelId="{F2D9821E-E84E-4B4F-BBA2-AFC56494F80C}" type="presParOf" srcId="{D54F4890-09A5-48FA-B9C0-C8F63E5A7C7E}" destId="{C67F7011-AE38-40BB-93D3-73949423B1D8}" srcOrd="2" destOrd="0" presId="urn:microsoft.com/office/officeart/2005/8/layout/orgChart1"/>
    <dgm:cxn modelId="{557B625C-0C7C-4716-8AB2-C015EDCF5F0F}" type="presParOf" srcId="{A2379E05-9FC6-48E5-80E0-1E5E4C3859EB}" destId="{46B3A50E-2466-4D89-BF06-7156072C8B9C}" srcOrd="1" destOrd="0" presId="urn:microsoft.com/office/officeart/2005/8/layout/orgChart1"/>
    <dgm:cxn modelId="{3BCBE51B-12C3-46F9-A192-7BEDA208EEFB}" type="presParOf" srcId="{46B3A50E-2466-4D89-BF06-7156072C8B9C}" destId="{9B2442FC-8C36-4529-AEF2-41DA954A8DFB}" srcOrd="0" destOrd="0" presId="urn:microsoft.com/office/officeart/2005/8/layout/orgChart1"/>
    <dgm:cxn modelId="{0398A7D7-810C-40E6-B57F-D36C1AA654F9}" type="presParOf" srcId="{9B2442FC-8C36-4529-AEF2-41DA954A8DFB}" destId="{F7F82634-43AB-4654-B72D-282DA61F8C15}" srcOrd="0" destOrd="0" presId="urn:microsoft.com/office/officeart/2005/8/layout/orgChart1"/>
    <dgm:cxn modelId="{C175DDCB-624F-4E2E-8141-49E4BFCD24A8}" type="presParOf" srcId="{9B2442FC-8C36-4529-AEF2-41DA954A8DFB}" destId="{36974EDC-99D8-45DE-88C4-1428AAF00029}" srcOrd="1" destOrd="0" presId="urn:microsoft.com/office/officeart/2005/8/layout/orgChart1"/>
    <dgm:cxn modelId="{2CAF5CB7-6F47-46FD-B02D-923D13CB4CCB}" type="presParOf" srcId="{46B3A50E-2466-4D89-BF06-7156072C8B9C}" destId="{17C80AC6-1F0D-49BE-A17C-2A025B3F5C3C}" srcOrd="1" destOrd="0" presId="urn:microsoft.com/office/officeart/2005/8/layout/orgChart1"/>
    <dgm:cxn modelId="{6AEBBF2F-50F6-4519-AF10-BF60389271E1}" type="presParOf" srcId="{46B3A50E-2466-4D89-BF06-7156072C8B9C}" destId="{754E14CA-DB62-4BB7-B426-49069DE511D4}" srcOrd="2" destOrd="0" presId="urn:microsoft.com/office/officeart/2005/8/layout/orgChart1"/>
    <dgm:cxn modelId="{E59BE0FF-D734-43B2-A15B-1B29BC565403}" type="presParOf" srcId="{A2379E05-9FC6-48E5-80E0-1E5E4C3859EB}" destId="{B257CEEE-5358-4E69-87CB-5A189B41E2F1}" srcOrd="2" destOrd="0" presId="urn:microsoft.com/office/officeart/2005/8/layout/orgChart1"/>
    <dgm:cxn modelId="{19A8FA4D-C3F0-4455-9626-A0CA9418FABF}" type="presParOf" srcId="{B257CEEE-5358-4E69-87CB-5A189B41E2F1}" destId="{1BD2340B-6AB9-4C85-9FA4-94026F743FBD}" srcOrd="0" destOrd="0" presId="urn:microsoft.com/office/officeart/2005/8/layout/orgChart1"/>
    <dgm:cxn modelId="{E86EA38C-91FF-4EDA-A394-B25D87137139}" type="presParOf" srcId="{1BD2340B-6AB9-4C85-9FA4-94026F743FBD}" destId="{F8620981-5B53-4D47-B907-1C6DDB873FD7}" srcOrd="0" destOrd="0" presId="urn:microsoft.com/office/officeart/2005/8/layout/orgChart1"/>
    <dgm:cxn modelId="{1B9A464B-BA76-40A9-A551-70C640D9C883}" type="presParOf" srcId="{1BD2340B-6AB9-4C85-9FA4-94026F743FBD}" destId="{211E7CF1-45C4-42BF-8684-E9ED41D3D32B}" srcOrd="1" destOrd="0" presId="urn:microsoft.com/office/officeart/2005/8/layout/orgChart1"/>
    <dgm:cxn modelId="{3B1AC13D-0A25-4D9A-B356-61FAD97356F6}" type="presParOf" srcId="{B257CEEE-5358-4E69-87CB-5A189B41E2F1}" destId="{19B4F796-B096-483A-AB24-6389BB1D417C}" srcOrd="1" destOrd="0" presId="urn:microsoft.com/office/officeart/2005/8/layout/orgChart1"/>
    <dgm:cxn modelId="{EAAEAD4B-2EA3-4057-AF0E-48BA76438473}" type="presParOf" srcId="{B257CEEE-5358-4E69-87CB-5A189B41E2F1}" destId="{DD85D447-AABC-4DA3-B4AB-D46510E99E16}"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9E177-DA76-4B41-BFEF-875C082FB0A2}" type="doc">
      <dgm:prSet loTypeId="urn:microsoft.com/office/officeart/2005/8/layout/chevron2" loCatId="list" qsTypeId="urn:microsoft.com/office/officeart/2005/8/quickstyle/3d3" qsCatId="3D" csTypeId="urn:microsoft.com/office/officeart/2005/8/colors/accent1_2" csCatId="accent1" phldr="1"/>
      <dgm:spPr/>
      <dgm:t>
        <a:bodyPr/>
        <a:lstStyle/>
        <a:p>
          <a:endParaRPr lang="en-US"/>
        </a:p>
      </dgm:t>
    </dgm:pt>
    <dgm:pt modelId="{FC524E7C-6889-4D5C-B142-870CD5D1352D}">
      <dgm:prSet phldrT="[Text]"/>
      <dgm:spPr>
        <a:solidFill>
          <a:srgbClr val="00B0F0"/>
        </a:solidFill>
      </dgm:spPr>
      <dgm:t>
        <a:bodyPr/>
        <a:lstStyle/>
        <a:p>
          <a:r>
            <a:rPr lang="en-US" dirty="0" smtClean="0">
              <a:solidFill>
                <a:schemeClr val="tx1"/>
              </a:solidFill>
            </a:rPr>
            <a:t>NPIAS</a:t>
          </a:r>
          <a:endParaRPr lang="en-US" dirty="0">
            <a:solidFill>
              <a:schemeClr val="tx1"/>
            </a:solidFill>
          </a:endParaRPr>
        </a:p>
      </dgm:t>
    </dgm:pt>
    <dgm:pt modelId="{9EB883DB-6ADF-419D-ABB3-4722789783D8}" type="parTrans" cxnId="{43319682-5653-401F-B57E-0EF8CDC2CE97}">
      <dgm:prSet/>
      <dgm:spPr/>
      <dgm:t>
        <a:bodyPr/>
        <a:lstStyle/>
        <a:p>
          <a:endParaRPr lang="en-US"/>
        </a:p>
      </dgm:t>
    </dgm:pt>
    <dgm:pt modelId="{DB732C02-9310-4073-AD2B-B423CC11BF4D}" type="sibTrans" cxnId="{43319682-5653-401F-B57E-0EF8CDC2CE97}">
      <dgm:prSet/>
      <dgm:spPr/>
      <dgm:t>
        <a:bodyPr/>
        <a:lstStyle/>
        <a:p>
          <a:endParaRPr lang="en-US"/>
        </a:p>
      </dgm:t>
    </dgm:pt>
    <dgm:pt modelId="{DB68E811-3E05-492A-81BD-BD08FD625007}">
      <dgm:prSet phldrT="[Text]"/>
      <dgm:spPr/>
      <dgm:t>
        <a:bodyPr/>
        <a:lstStyle/>
        <a:p>
          <a:r>
            <a:rPr lang="en-US" dirty="0" smtClean="0"/>
            <a:t>Defines the Public-Use Airport System </a:t>
          </a:r>
          <a:endParaRPr lang="en-US" dirty="0"/>
        </a:p>
      </dgm:t>
    </dgm:pt>
    <dgm:pt modelId="{07063431-1342-449F-A0F0-794329DAB594}" type="parTrans" cxnId="{0A174F5D-8541-4ABF-B3DB-8F5E3E10C932}">
      <dgm:prSet/>
      <dgm:spPr/>
      <dgm:t>
        <a:bodyPr/>
        <a:lstStyle/>
        <a:p>
          <a:endParaRPr lang="en-US"/>
        </a:p>
      </dgm:t>
    </dgm:pt>
    <dgm:pt modelId="{C6B71A97-38F4-4367-AE74-93BA5CC1729E}" type="sibTrans" cxnId="{0A174F5D-8541-4ABF-B3DB-8F5E3E10C932}">
      <dgm:prSet/>
      <dgm:spPr/>
      <dgm:t>
        <a:bodyPr/>
        <a:lstStyle/>
        <a:p>
          <a:endParaRPr lang="en-US"/>
        </a:p>
      </dgm:t>
    </dgm:pt>
    <dgm:pt modelId="{D854782C-A4A8-439B-BCD9-072257C13237}">
      <dgm:prSet phldrT="[Text]"/>
      <dgm:spPr>
        <a:solidFill>
          <a:srgbClr val="FFC000"/>
        </a:solidFill>
      </dgm:spPr>
      <dgm:t>
        <a:bodyPr/>
        <a:lstStyle/>
        <a:p>
          <a:r>
            <a:rPr lang="en-US" dirty="0" smtClean="0">
              <a:solidFill>
                <a:schemeClr val="tx1"/>
              </a:solidFill>
            </a:rPr>
            <a:t>ACIP</a:t>
          </a:r>
          <a:endParaRPr lang="en-US" dirty="0">
            <a:solidFill>
              <a:schemeClr val="tx1"/>
            </a:solidFill>
          </a:endParaRPr>
        </a:p>
      </dgm:t>
    </dgm:pt>
    <dgm:pt modelId="{329B0819-E631-4C95-AB09-32BD69D81465}" type="parTrans" cxnId="{2E1D302F-34AC-4384-9F9B-07C647A8C632}">
      <dgm:prSet/>
      <dgm:spPr/>
      <dgm:t>
        <a:bodyPr/>
        <a:lstStyle/>
        <a:p>
          <a:endParaRPr lang="en-US"/>
        </a:p>
      </dgm:t>
    </dgm:pt>
    <dgm:pt modelId="{6F281D31-11C3-4891-87CF-FE01E6B9DCF7}" type="sibTrans" cxnId="{2E1D302F-34AC-4384-9F9B-07C647A8C632}">
      <dgm:prSet/>
      <dgm:spPr/>
      <dgm:t>
        <a:bodyPr/>
        <a:lstStyle/>
        <a:p>
          <a:endParaRPr lang="en-US"/>
        </a:p>
      </dgm:t>
    </dgm:pt>
    <dgm:pt modelId="{F7455423-698A-412F-B418-0D1E185CA397}">
      <dgm:prSet phldrT="[Text]"/>
      <dgm:spPr/>
      <dgm:t>
        <a:bodyPr/>
        <a:lstStyle/>
        <a:p>
          <a:r>
            <a:rPr lang="en-US" dirty="0" smtClean="0"/>
            <a:t>Identifies detailed AIP-Eligible needs &amp; priorities for the next 3 years   </a:t>
          </a:r>
          <a:r>
            <a:rPr lang="en-US" i="1" dirty="0" smtClean="0"/>
            <a:t>(Internal FAA only</a:t>
          </a:r>
          <a:r>
            <a:rPr lang="en-US" dirty="0" smtClean="0"/>
            <a:t>)</a:t>
          </a:r>
          <a:endParaRPr lang="en-US" dirty="0"/>
        </a:p>
      </dgm:t>
    </dgm:pt>
    <dgm:pt modelId="{C0970E0B-8270-43F1-820E-4F4B3A25B892}" type="parTrans" cxnId="{85FC2CB7-D2C3-448D-B4E0-327A5FF76B2F}">
      <dgm:prSet/>
      <dgm:spPr/>
      <dgm:t>
        <a:bodyPr/>
        <a:lstStyle/>
        <a:p>
          <a:endParaRPr lang="en-US"/>
        </a:p>
      </dgm:t>
    </dgm:pt>
    <dgm:pt modelId="{5F7EE01D-E382-4398-809B-A000F70B9F20}" type="sibTrans" cxnId="{85FC2CB7-D2C3-448D-B4E0-327A5FF76B2F}">
      <dgm:prSet/>
      <dgm:spPr/>
      <dgm:t>
        <a:bodyPr/>
        <a:lstStyle/>
        <a:p>
          <a:endParaRPr lang="en-US"/>
        </a:p>
      </dgm:t>
    </dgm:pt>
    <dgm:pt modelId="{1F14B080-EB85-4AAB-BACA-E0FA9ECF7B3A}">
      <dgm:prSet phldrT="[Text]"/>
      <dgm:spPr>
        <a:solidFill>
          <a:srgbClr val="00B050"/>
        </a:solidFill>
      </dgm:spPr>
      <dgm:t>
        <a:bodyPr/>
        <a:lstStyle/>
        <a:p>
          <a:r>
            <a:rPr lang="en-US" dirty="0" smtClean="0">
              <a:solidFill>
                <a:schemeClr val="tx1"/>
              </a:solidFill>
            </a:rPr>
            <a:t>AIP</a:t>
          </a:r>
          <a:endParaRPr lang="en-US" dirty="0">
            <a:solidFill>
              <a:schemeClr val="tx1"/>
            </a:solidFill>
          </a:endParaRPr>
        </a:p>
      </dgm:t>
    </dgm:pt>
    <dgm:pt modelId="{F913CC09-8A71-4C91-9095-87E1E9CDCB04}" type="parTrans" cxnId="{D2D2994A-1F52-4111-B9D1-31C4DDFD7484}">
      <dgm:prSet/>
      <dgm:spPr/>
      <dgm:t>
        <a:bodyPr/>
        <a:lstStyle/>
        <a:p>
          <a:endParaRPr lang="en-US"/>
        </a:p>
      </dgm:t>
    </dgm:pt>
    <dgm:pt modelId="{8B468F85-2798-4963-A237-80CAE24778D1}" type="sibTrans" cxnId="{D2D2994A-1F52-4111-B9D1-31C4DDFD7484}">
      <dgm:prSet/>
      <dgm:spPr/>
      <dgm:t>
        <a:bodyPr/>
        <a:lstStyle/>
        <a:p>
          <a:endParaRPr lang="en-US"/>
        </a:p>
      </dgm:t>
    </dgm:pt>
    <dgm:pt modelId="{0E8F8671-D03B-4BC1-951B-39484B53531B}">
      <dgm:prSet phldrT="[Text]"/>
      <dgm:spPr/>
      <dgm:t>
        <a:bodyPr/>
        <a:lstStyle/>
        <a:p>
          <a:r>
            <a:rPr lang="en-US" dirty="0" smtClean="0"/>
            <a:t>Provides funds for Current year  (</a:t>
          </a:r>
          <a:r>
            <a:rPr lang="en-US" i="1" dirty="0" smtClean="0"/>
            <a:t>Internal FAA until announced</a:t>
          </a:r>
          <a:r>
            <a:rPr lang="en-US" dirty="0" smtClean="0"/>
            <a:t>) </a:t>
          </a:r>
          <a:endParaRPr lang="en-US" dirty="0"/>
        </a:p>
      </dgm:t>
    </dgm:pt>
    <dgm:pt modelId="{79F38472-1CA3-4518-A3AA-3820FA9D1241}" type="parTrans" cxnId="{A18D4189-8DD9-4BB4-B867-C76BC26B2472}">
      <dgm:prSet/>
      <dgm:spPr/>
      <dgm:t>
        <a:bodyPr/>
        <a:lstStyle/>
        <a:p>
          <a:endParaRPr lang="en-US"/>
        </a:p>
      </dgm:t>
    </dgm:pt>
    <dgm:pt modelId="{55C3E025-7B11-45B3-9819-5952ED9F2BAF}" type="sibTrans" cxnId="{A18D4189-8DD9-4BB4-B867-C76BC26B2472}">
      <dgm:prSet/>
      <dgm:spPr/>
      <dgm:t>
        <a:bodyPr/>
        <a:lstStyle/>
        <a:p>
          <a:endParaRPr lang="en-US"/>
        </a:p>
      </dgm:t>
    </dgm:pt>
    <dgm:pt modelId="{AA307B9D-D3D9-41FC-9D94-28F8D4EE479B}">
      <dgm:prSet phldrT="[Text]"/>
      <dgm:spPr/>
      <dgm:t>
        <a:bodyPr/>
        <a:lstStyle/>
        <a:p>
          <a:r>
            <a:rPr lang="en-US" dirty="0" smtClean="0"/>
            <a:t>Establishes short (1-5 year) &amp; long-term (6-20 year) </a:t>
          </a:r>
          <a:br>
            <a:rPr lang="en-US" dirty="0" smtClean="0"/>
          </a:br>
          <a:r>
            <a:rPr lang="en-US" dirty="0" smtClean="0"/>
            <a:t>needs for AIP-Eligible development     (</a:t>
          </a:r>
          <a:r>
            <a:rPr lang="en-US" i="1" dirty="0" smtClean="0"/>
            <a:t>Public Information</a:t>
          </a:r>
          <a:r>
            <a:rPr lang="en-US" dirty="0" smtClean="0"/>
            <a:t>)</a:t>
          </a:r>
          <a:endParaRPr lang="en-US" dirty="0"/>
        </a:p>
      </dgm:t>
    </dgm:pt>
    <dgm:pt modelId="{EE7873A1-6EFC-40E9-9CD1-81FD2D44F2E5}" type="parTrans" cxnId="{1C009144-E50B-485F-A251-15AC13DD314D}">
      <dgm:prSet/>
      <dgm:spPr/>
      <dgm:t>
        <a:bodyPr/>
        <a:lstStyle/>
        <a:p>
          <a:endParaRPr lang="en-US"/>
        </a:p>
      </dgm:t>
    </dgm:pt>
    <dgm:pt modelId="{DAB86B0C-0CE4-4025-A67C-1F8319779C71}" type="sibTrans" cxnId="{1C009144-E50B-485F-A251-15AC13DD314D}">
      <dgm:prSet/>
      <dgm:spPr/>
      <dgm:t>
        <a:bodyPr/>
        <a:lstStyle/>
        <a:p>
          <a:endParaRPr lang="en-US"/>
        </a:p>
      </dgm:t>
    </dgm:pt>
    <dgm:pt modelId="{7A784F19-13DB-4B58-8658-76435E625C53}" type="pres">
      <dgm:prSet presAssocID="{D0B9E177-DA76-4B41-BFEF-875C082FB0A2}" presName="linearFlow" presStyleCnt="0">
        <dgm:presLayoutVars>
          <dgm:dir/>
          <dgm:animLvl val="lvl"/>
          <dgm:resizeHandles val="exact"/>
        </dgm:presLayoutVars>
      </dgm:prSet>
      <dgm:spPr/>
      <dgm:t>
        <a:bodyPr/>
        <a:lstStyle/>
        <a:p>
          <a:endParaRPr lang="en-US"/>
        </a:p>
      </dgm:t>
    </dgm:pt>
    <dgm:pt modelId="{B6A3B5AF-D28C-4034-B057-C9D098C4EE1A}" type="pres">
      <dgm:prSet presAssocID="{FC524E7C-6889-4D5C-B142-870CD5D1352D}" presName="composite" presStyleCnt="0"/>
      <dgm:spPr/>
    </dgm:pt>
    <dgm:pt modelId="{05944246-8B88-43E1-96D1-E27618B8309F}" type="pres">
      <dgm:prSet presAssocID="{FC524E7C-6889-4D5C-B142-870CD5D1352D}" presName="parentText" presStyleLbl="alignNode1" presStyleIdx="0" presStyleCnt="3">
        <dgm:presLayoutVars>
          <dgm:chMax val="1"/>
          <dgm:bulletEnabled val="1"/>
        </dgm:presLayoutVars>
      </dgm:prSet>
      <dgm:spPr/>
      <dgm:t>
        <a:bodyPr/>
        <a:lstStyle/>
        <a:p>
          <a:endParaRPr lang="en-US"/>
        </a:p>
      </dgm:t>
    </dgm:pt>
    <dgm:pt modelId="{A0E18451-FFA8-4E53-A52B-DCE9953D6D09}" type="pres">
      <dgm:prSet presAssocID="{FC524E7C-6889-4D5C-B142-870CD5D1352D}" presName="descendantText" presStyleLbl="alignAcc1" presStyleIdx="0" presStyleCnt="3">
        <dgm:presLayoutVars>
          <dgm:bulletEnabled val="1"/>
        </dgm:presLayoutVars>
      </dgm:prSet>
      <dgm:spPr/>
      <dgm:t>
        <a:bodyPr/>
        <a:lstStyle/>
        <a:p>
          <a:endParaRPr lang="en-US"/>
        </a:p>
      </dgm:t>
    </dgm:pt>
    <dgm:pt modelId="{05C6F1DD-72A6-4F29-B5BF-EDA3E0D6992E}" type="pres">
      <dgm:prSet presAssocID="{DB732C02-9310-4073-AD2B-B423CC11BF4D}" presName="sp" presStyleCnt="0"/>
      <dgm:spPr/>
    </dgm:pt>
    <dgm:pt modelId="{AC92B36B-9DAD-4F6A-8352-174C749331D3}" type="pres">
      <dgm:prSet presAssocID="{D854782C-A4A8-439B-BCD9-072257C13237}" presName="composite" presStyleCnt="0"/>
      <dgm:spPr/>
    </dgm:pt>
    <dgm:pt modelId="{EB09E39C-65BA-4547-BA9A-130A26211054}" type="pres">
      <dgm:prSet presAssocID="{D854782C-A4A8-439B-BCD9-072257C13237}" presName="parentText" presStyleLbl="alignNode1" presStyleIdx="1" presStyleCnt="3">
        <dgm:presLayoutVars>
          <dgm:chMax val="1"/>
          <dgm:bulletEnabled val="1"/>
        </dgm:presLayoutVars>
      </dgm:prSet>
      <dgm:spPr/>
      <dgm:t>
        <a:bodyPr/>
        <a:lstStyle/>
        <a:p>
          <a:endParaRPr lang="en-US"/>
        </a:p>
      </dgm:t>
    </dgm:pt>
    <dgm:pt modelId="{59FAC545-C3EC-417B-A657-6EF9CCFEDC5F}" type="pres">
      <dgm:prSet presAssocID="{D854782C-A4A8-439B-BCD9-072257C13237}" presName="descendantText" presStyleLbl="alignAcc1" presStyleIdx="1" presStyleCnt="3">
        <dgm:presLayoutVars>
          <dgm:bulletEnabled val="1"/>
        </dgm:presLayoutVars>
      </dgm:prSet>
      <dgm:spPr/>
      <dgm:t>
        <a:bodyPr/>
        <a:lstStyle/>
        <a:p>
          <a:endParaRPr lang="en-US"/>
        </a:p>
      </dgm:t>
    </dgm:pt>
    <dgm:pt modelId="{5569A107-0AB3-4D43-A868-FBC399B627E4}" type="pres">
      <dgm:prSet presAssocID="{6F281D31-11C3-4891-87CF-FE01E6B9DCF7}" presName="sp" presStyleCnt="0"/>
      <dgm:spPr/>
    </dgm:pt>
    <dgm:pt modelId="{FDC10FE5-D8D2-48A7-B4FC-925034E6F877}" type="pres">
      <dgm:prSet presAssocID="{1F14B080-EB85-4AAB-BACA-E0FA9ECF7B3A}" presName="composite" presStyleCnt="0"/>
      <dgm:spPr/>
    </dgm:pt>
    <dgm:pt modelId="{C1DC175E-FB07-43D9-8F77-CEC2C68A6114}" type="pres">
      <dgm:prSet presAssocID="{1F14B080-EB85-4AAB-BACA-E0FA9ECF7B3A}" presName="parentText" presStyleLbl="alignNode1" presStyleIdx="2" presStyleCnt="3">
        <dgm:presLayoutVars>
          <dgm:chMax val="1"/>
          <dgm:bulletEnabled val="1"/>
        </dgm:presLayoutVars>
      </dgm:prSet>
      <dgm:spPr/>
      <dgm:t>
        <a:bodyPr/>
        <a:lstStyle/>
        <a:p>
          <a:endParaRPr lang="en-US"/>
        </a:p>
      </dgm:t>
    </dgm:pt>
    <dgm:pt modelId="{EA718BF7-8A02-4F51-AEFC-54E60799FD0C}" type="pres">
      <dgm:prSet presAssocID="{1F14B080-EB85-4AAB-BACA-E0FA9ECF7B3A}" presName="descendantText" presStyleLbl="alignAcc1" presStyleIdx="2" presStyleCnt="3">
        <dgm:presLayoutVars>
          <dgm:bulletEnabled val="1"/>
        </dgm:presLayoutVars>
      </dgm:prSet>
      <dgm:spPr/>
      <dgm:t>
        <a:bodyPr/>
        <a:lstStyle/>
        <a:p>
          <a:endParaRPr lang="en-US"/>
        </a:p>
      </dgm:t>
    </dgm:pt>
  </dgm:ptLst>
  <dgm:cxnLst>
    <dgm:cxn modelId="{2E1D302F-34AC-4384-9F9B-07C647A8C632}" srcId="{D0B9E177-DA76-4B41-BFEF-875C082FB0A2}" destId="{D854782C-A4A8-439B-BCD9-072257C13237}" srcOrd="1" destOrd="0" parTransId="{329B0819-E631-4C95-AB09-32BD69D81465}" sibTransId="{6F281D31-11C3-4891-87CF-FE01E6B9DCF7}"/>
    <dgm:cxn modelId="{D2D2994A-1F52-4111-B9D1-31C4DDFD7484}" srcId="{D0B9E177-DA76-4B41-BFEF-875C082FB0A2}" destId="{1F14B080-EB85-4AAB-BACA-E0FA9ECF7B3A}" srcOrd="2" destOrd="0" parTransId="{F913CC09-8A71-4C91-9095-87E1E9CDCB04}" sibTransId="{8B468F85-2798-4963-A237-80CAE24778D1}"/>
    <dgm:cxn modelId="{7DA07CE0-B117-4B7F-A4EF-D94234EA7802}" type="presOf" srcId="{1F14B080-EB85-4AAB-BACA-E0FA9ECF7B3A}" destId="{C1DC175E-FB07-43D9-8F77-CEC2C68A6114}" srcOrd="0" destOrd="0" presId="urn:microsoft.com/office/officeart/2005/8/layout/chevron2"/>
    <dgm:cxn modelId="{43319682-5653-401F-B57E-0EF8CDC2CE97}" srcId="{D0B9E177-DA76-4B41-BFEF-875C082FB0A2}" destId="{FC524E7C-6889-4D5C-B142-870CD5D1352D}" srcOrd="0" destOrd="0" parTransId="{9EB883DB-6ADF-419D-ABB3-4722789783D8}" sibTransId="{DB732C02-9310-4073-AD2B-B423CC11BF4D}"/>
    <dgm:cxn modelId="{7CD59187-0B6F-4058-9690-9CBA93EFC6B3}" type="presOf" srcId="{DB68E811-3E05-492A-81BD-BD08FD625007}" destId="{A0E18451-FFA8-4E53-A52B-DCE9953D6D09}" srcOrd="0" destOrd="0" presId="urn:microsoft.com/office/officeart/2005/8/layout/chevron2"/>
    <dgm:cxn modelId="{887CDCDE-75D0-4674-9623-331C55E076C7}" type="presOf" srcId="{D0B9E177-DA76-4B41-BFEF-875C082FB0A2}" destId="{7A784F19-13DB-4B58-8658-76435E625C53}" srcOrd="0" destOrd="0" presId="urn:microsoft.com/office/officeart/2005/8/layout/chevron2"/>
    <dgm:cxn modelId="{7210E771-2F2E-4A91-A52E-0DF90DC47012}" type="presOf" srcId="{0E8F8671-D03B-4BC1-951B-39484B53531B}" destId="{EA718BF7-8A02-4F51-AEFC-54E60799FD0C}" srcOrd="0" destOrd="0" presId="urn:microsoft.com/office/officeart/2005/8/layout/chevron2"/>
    <dgm:cxn modelId="{E04555C2-33D3-47EE-9FBC-2ABA0AC8EDF7}" type="presOf" srcId="{D854782C-A4A8-439B-BCD9-072257C13237}" destId="{EB09E39C-65BA-4547-BA9A-130A26211054}" srcOrd="0" destOrd="0" presId="urn:microsoft.com/office/officeart/2005/8/layout/chevron2"/>
    <dgm:cxn modelId="{A18D4189-8DD9-4BB4-B867-C76BC26B2472}" srcId="{1F14B080-EB85-4AAB-BACA-E0FA9ECF7B3A}" destId="{0E8F8671-D03B-4BC1-951B-39484B53531B}" srcOrd="0" destOrd="0" parTransId="{79F38472-1CA3-4518-A3AA-3820FA9D1241}" sibTransId="{55C3E025-7B11-45B3-9819-5952ED9F2BAF}"/>
    <dgm:cxn modelId="{76C1A32B-D6BF-4DDA-BEBA-7AF54D7FC0FA}" type="presOf" srcId="{F7455423-698A-412F-B418-0D1E185CA397}" destId="{59FAC545-C3EC-417B-A657-6EF9CCFEDC5F}" srcOrd="0" destOrd="0" presId="urn:microsoft.com/office/officeart/2005/8/layout/chevron2"/>
    <dgm:cxn modelId="{7EF3520A-9B85-44F8-AC43-22D56957CDA5}" type="presOf" srcId="{AA307B9D-D3D9-41FC-9D94-28F8D4EE479B}" destId="{A0E18451-FFA8-4E53-A52B-DCE9953D6D09}" srcOrd="0" destOrd="1" presId="urn:microsoft.com/office/officeart/2005/8/layout/chevron2"/>
    <dgm:cxn modelId="{1C009144-E50B-485F-A251-15AC13DD314D}" srcId="{FC524E7C-6889-4D5C-B142-870CD5D1352D}" destId="{AA307B9D-D3D9-41FC-9D94-28F8D4EE479B}" srcOrd="1" destOrd="0" parTransId="{EE7873A1-6EFC-40E9-9CD1-81FD2D44F2E5}" sibTransId="{DAB86B0C-0CE4-4025-A67C-1F8319779C71}"/>
    <dgm:cxn modelId="{0A174F5D-8541-4ABF-B3DB-8F5E3E10C932}" srcId="{FC524E7C-6889-4D5C-B142-870CD5D1352D}" destId="{DB68E811-3E05-492A-81BD-BD08FD625007}" srcOrd="0" destOrd="0" parTransId="{07063431-1342-449F-A0F0-794329DAB594}" sibTransId="{C6B71A97-38F4-4367-AE74-93BA5CC1729E}"/>
    <dgm:cxn modelId="{37625CE0-300E-4252-8748-66912A1539C6}" type="presOf" srcId="{FC524E7C-6889-4D5C-B142-870CD5D1352D}" destId="{05944246-8B88-43E1-96D1-E27618B8309F}" srcOrd="0" destOrd="0" presId="urn:microsoft.com/office/officeart/2005/8/layout/chevron2"/>
    <dgm:cxn modelId="{85FC2CB7-D2C3-448D-B4E0-327A5FF76B2F}" srcId="{D854782C-A4A8-439B-BCD9-072257C13237}" destId="{F7455423-698A-412F-B418-0D1E185CA397}" srcOrd="0" destOrd="0" parTransId="{C0970E0B-8270-43F1-820E-4F4B3A25B892}" sibTransId="{5F7EE01D-E382-4398-809B-A000F70B9F20}"/>
    <dgm:cxn modelId="{98CE6A8C-5AEE-4227-A93F-7012A56396B5}" type="presParOf" srcId="{7A784F19-13DB-4B58-8658-76435E625C53}" destId="{B6A3B5AF-D28C-4034-B057-C9D098C4EE1A}" srcOrd="0" destOrd="0" presId="urn:microsoft.com/office/officeart/2005/8/layout/chevron2"/>
    <dgm:cxn modelId="{ED6EFF24-D75F-4082-BF02-52008DD25D40}" type="presParOf" srcId="{B6A3B5AF-D28C-4034-B057-C9D098C4EE1A}" destId="{05944246-8B88-43E1-96D1-E27618B8309F}" srcOrd="0" destOrd="0" presId="urn:microsoft.com/office/officeart/2005/8/layout/chevron2"/>
    <dgm:cxn modelId="{DC56A031-F102-48A5-97F3-082256D943FE}" type="presParOf" srcId="{B6A3B5AF-D28C-4034-B057-C9D098C4EE1A}" destId="{A0E18451-FFA8-4E53-A52B-DCE9953D6D09}" srcOrd="1" destOrd="0" presId="urn:microsoft.com/office/officeart/2005/8/layout/chevron2"/>
    <dgm:cxn modelId="{548327C7-1070-46CC-8E81-9A1784AECD9D}" type="presParOf" srcId="{7A784F19-13DB-4B58-8658-76435E625C53}" destId="{05C6F1DD-72A6-4F29-B5BF-EDA3E0D6992E}" srcOrd="1" destOrd="0" presId="urn:microsoft.com/office/officeart/2005/8/layout/chevron2"/>
    <dgm:cxn modelId="{ED2E84FD-EA5C-482F-BBD0-90DF85876861}" type="presParOf" srcId="{7A784F19-13DB-4B58-8658-76435E625C53}" destId="{AC92B36B-9DAD-4F6A-8352-174C749331D3}" srcOrd="2" destOrd="0" presId="urn:microsoft.com/office/officeart/2005/8/layout/chevron2"/>
    <dgm:cxn modelId="{A32D7910-A82A-477A-8FC1-6D306511B82B}" type="presParOf" srcId="{AC92B36B-9DAD-4F6A-8352-174C749331D3}" destId="{EB09E39C-65BA-4547-BA9A-130A26211054}" srcOrd="0" destOrd="0" presId="urn:microsoft.com/office/officeart/2005/8/layout/chevron2"/>
    <dgm:cxn modelId="{9472D245-56F1-4511-9BAF-400CA57676F7}" type="presParOf" srcId="{AC92B36B-9DAD-4F6A-8352-174C749331D3}" destId="{59FAC545-C3EC-417B-A657-6EF9CCFEDC5F}" srcOrd="1" destOrd="0" presId="urn:microsoft.com/office/officeart/2005/8/layout/chevron2"/>
    <dgm:cxn modelId="{1A8C8A22-EB6C-4BEE-877A-9D4C0B9E21DC}" type="presParOf" srcId="{7A784F19-13DB-4B58-8658-76435E625C53}" destId="{5569A107-0AB3-4D43-A868-FBC399B627E4}" srcOrd="3" destOrd="0" presId="urn:microsoft.com/office/officeart/2005/8/layout/chevron2"/>
    <dgm:cxn modelId="{D2C13FFF-6E61-43CC-A209-1EE3130FAF69}" type="presParOf" srcId="{7A784F19-13DB-4B58-8658-76435E625C53}" destId="{FDC10FE5-D8D2-48A7-B4FC-925034E6F877}" srcOrd="4" destOrd="0" presId="urn:microsoft.com/office/officeart/2005/8/layout/chevron2"/>
    <dgm:cxn modelId="{C9D35660-960E-42F4-9F9B-1243B62186D8}" type="presParOf" srcId="{FDC10FE5-D8D2-48A7-B4FC-925034E6F877}" destId="{C1DC175E-FB07-43D9-8F77-CEC2C68A6114}" srcOrd="0" destOrd="0" presId="urn:microsoft.com/office/officeart/2005/8/layout/chevron2"/>
    <dgm:cxn modelId="{D66DF012-EC52-4B68-BBD8-B2A7753E779E}" type="presParOf" srcId="{FDC10FE5-D8D2-48A7-B4FC-925034E6F877}" destId="{EA718BF7-8A02-4F51-AEFC-54E60799FD0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C0C92-5F89-45EC-B159-6FABE9164457}">
      <dsp:nvSpPr>
        <dsp:cNvPr id="0" name=""/>
        <dsp:cNvSpPr/>
      </dsp:nvSpPr>
      <dsp:spPr>
        <a:xfrm>
          <a:off x="3782013" y="1212850"/>
          <a:ext cx="104998" cy="3299962"/>
        </a:xfrm>
        <a:custGeom>
          <a:avLst/>
          <a:gdLst/>
          <a:ahLst/>
          <a:cxnLst/>
          <a:rect l="0" t="0" r="0" b="0"/>
          <a:pathLst>
            <a:path>
              <a:moveTo>
                <a:pt x="0" y="0"/>
              </a:moveTo>
              <a:lnTo>
                <a:pt x="0" y="3299962"/>
              </a:lnTo>
              <a:lnTo>
                <a:pt x="104998" y="329996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29DBC7-E2AB-4184-BD81-487B2B884C5D}">
      <dsp:nvSpPr>
        <dsp:cNvPr id="0" name=""/>
        <dsp:cNvSpPr/>
      </dsp:nvSpPr>
      <dsp:spPr>
        <a:xfrm>
          <a:off x="3677015" y="1212850"/>
          <a:ext cx="104998" cy="3299962"/>
        </a:xfrm>
        <a:custGeom>
          <a:avLst/>
          <a:gdLst/>
          <a:ahLst/>
          <a:cxnLst/>
          <a:rect l="0" t="0" r="0" b="0"/>
          <a:pathLst>
            <a:path>
              <a:moveTo>
                <a:pt x="104998" y="0"/>
              </a:moveTo>
              <a:lnTo>
                <a:pt x="104998" y="3299962"/>
              </a:lnTo>
              <a:lnTo>
                <a:pt x="0" y="329996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576680-2AFC-430C-A08E-ADEADE1609E9}">
      <dsp:nvSpPr>
        <dsp:cNvPr id="0" name=""/>
        <dsp:cNvSpPr/>
      </dsp:nvSpPr>
      <dsp:spPr>
        <a:xfrm>
          <a:off x="3736293" y="1212850"/>
          <a:ext cx="91440" cy="2569146"/>
        </a:xfrm>
        <a:custGeom>
          <a:avLst/>
          <a:gdLst/>
          <a:ahLst/>
          <a:cxnLst/>
          <a:rect l="0" t="0" r="0" b="0"/>
          <a:pathLst>
            <a:path>
              <a:moveTo>
                <a:pt x="45720" y="0"/>
              </a:moveTo>
              <a:lnTo>
                <a:pt x="45720" y="2569146"/>
              </a:lnTo>
              <a:lnTo>
                <a:pt x="73239" y="256914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95511B-F428-4739-B307-7249B3B101EB}">
      <dsp:nvSpPr>
        <dsp:cNvPr id="0" name=""/>
        <dsp:cNvSpPr/>
      </dsp:nvSpPr>
      <dsp:spPr>
        <a:xfrm>
          <a:off x="3677015" y="1212850"/>
          <a:ext cx="104998" cy="2589970"/>
        </a:xfrm>
        <a:custGeom>
          <a:avLst/>
          <a:gdLst/>
          <a:ahLst/>
          <a:cxnLst/>
          <a:rect l="0" t="0" r="0" b="0"/>
          <a:pathLst>
            <a:path>
              <a:moveTo>
                <a:pt x="104998" y="0"/>
              </a:moveTo>
              <a:lnTo>
                <a:pt x="104998" y="2589970"/>
              </a:lnTo>
              <a:lnTo>
                <a:pt x="0" y="258997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2D5A1D-B368-4210-B7FE-98E202E69317}">
      <dsp:nvSpPr>
        <dsp:cNvPr id="0" name=""/>
        <dsp:cNvSpPr/>
      </dsp:nvSpPr>
      <dsp:spPr>
        <a:xfrm>
          <a:off x="3782013" y="1212850"/>
          <a:ext cx="104998" cy="1879978"/>
        </a:xfrm>
        <a:custGeom>
          <a:avLst/>
          <a:gdLst/>
          <a:ahLst/>
          <a:cxnLst/>
          <a:rect l="0" t="0" r="0" b="0"/>
          <a:pathLst>
            <a:path>
              <a:moveTo>
                <a:pt x="0" y="0"/>
              </a:moveTo>
              <a:lnTo>
                <a:pt x="0" y="1879978"/>
              </a:lnTo>
              <a:lnTo>
                <a:pt x="104998" y="187997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F04B9E-88C9-4802-AFF5-5C99E57375BC}">
      <dsp:nvSpPr>
        <dsp:cNvPr id="0" name=""/>
        <dsp:cNvSpPr/>
      </dsp:nvSpPr>
      <dsp:spPr>
        <a:xfrm>
          <a:off x="3677015" y="1212850"/>
          <a:ext cx="104998" cy="1879978"/>
        </a:xfrm>
        <a:custGeom>
          <a:avLst/>
          <a:gdLst/>
          <a:ahLst/>
          <a:cxnLst/>
          <a:rect l="0" t="0" r="0" b="0"/>
          <a:pathLst>
            <a:path>
              <a:moveTo>
                <a:pt x="104998" y="0"/>
              </a:moveTo>
              <a:lnTo>
                <a:pt x="104998" y="1879978"/>
              </a:lnTo>
              <a:lnTo>
                <a:pt x="0" y="187997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3942A7-3D04-4AC5-A69C-278AC01EB6FD}">
      <dsp:nvSpPr>
        <dsp:cNvPr id="0" name=""/>
        <dsp:cNvSpPr/>
      </dsp:nvSpPr>
      <dsp:spPr>
        <a:xfrm>
          <a:off x="3782013" y="1212850"/>
          <a:ext cx="104998" cy="1169986"/>
        </a:xfrm>
        <a:custGeom>
          <a:avLst/>
          <a:gdLst/>
          <a:ahLst/>
          <a:cxnLst/>
          <a:rect l="0" t="0" r="0" b="0"/>
          <a:pathLst>
            <a:path>
              <a:moveTo>
                <a:pt x="0" y="0"/>
              </a:moveTo>
              <a:lnTo>
                <a:pt x="0" y="1169986"/>
              </a:lnTo>
              <a:lnTo>
                <a:pt x="104998" y="11699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BC3C98-4616-4B5F-ABDE-48945A9A910B}">
      <dsp:nvSpPr>
        <dsp:cNvPr id="0" name=""/>
        <dsp:cNvSpPr/>
      </dsp:nvSpPr>
      <dsp:spPr>
        <a:xfrm>
          <a:off x="3677015" y="1212850"/>
          <a:ext cx="104998" cy="1169986"/>
        </a:xfrm>
        <a:custGeom>
          <a:avLst/>
          <a:gdLst/>
          <a:ahLst/>
          <a:cxnLst/>
          <a:rect l="0" t="0" r="0" b="0"/>
          <a:pathLst>
            <a:path>
              <a:moveTo>
                <a:pt x="104998" y="0"/>
              </a:moveTo>
              <a:lnTo>
                <a:pt x="104998" y="1169986"/>
              </a:lnTo>
              <a:lnTo>
                <a:pt x="0" y="11699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E62E30-22A6-44A9-BEED-DB3B519A4DA1}">
      <dsp:nvSpPr>
        <dsp:cNvPr id="0" name=""/>
        <dsp:cNvSpPr/>
      </dsp:nvSpPr>
      <dsp:spPr>
        <a:xfrm>
          <a:off x="3782013" y="1212850"/>
          <a:ext cx="104998" cy="459994"/>
        </a:xfrm>
        <a:custGeom>
          <a:avLst/>
          <a:gdLst/>
          <a:ahLst/>
          <a:cxnLst/>
          <a:rect l="0" t="0" r="0" b="0"/>
          <a:pathLst>
            <a:path>
              <a:moveTo>
                <a:pt x="0" y="0"/>
              </a:moveTo>
              <a:lnTo>
                <a:pt x="0" y="459994"/>
              </a:lnTo>
              <a:lnTo>
                <a:pt x="104998" y="45999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B8507-9C39-4500-8624-75DE61582FB7}">
      <dsp:nvSpPr>
        <dsp:cNvPr id="0" name=""/>
        <dsp:cNvSpPr/>
      </dsp:nvSpPr>
      <dsp:spPr>
        <a:xfrm>
          <a:off x="3782013" y="954273"/>
          <a:ext cx="1097322" cy="258577"/>
        </a:xfrm>
        <a:custGeom>
          <a:avLst/>
          <a:gdLst/>
          <a:ahLst/>
          <a:cxnLst/>
          <a:rect l="0" t="0" r="0" b="0"/>
          <a:pathLst>
            <a:path>
              <a:moveTo>
                <a:pt x="0" y="258577"/>
              </a:moveTo>
              <a:lnTo>
                <a:pt x="1097322" y="0"/>
              </a:lnTo>
            </a:path>
          </a:pathLst>
        </a:custGeom>
        <a:noFill/>
        <a:ln w="25400" cap="flat" cmpd="sng" algn="ctr">
          <a:solidFill>
            <a:srgbClr val="F8F8F8"/>
          </a:solidFill>
          <a:prstDash val="solid"/>
        </a:ln>
        <a:effectLst/>
      </dsp:spPr>
      <dsp:style>
        <a:lnRef idx="2">
          <a:scrgbClr r="0" g="0" b="0"/>
        </a:lnRef>
        <a:fillRef idx="0">
          <a:scrgbClr r="0" g="0" b="0"/>
        </a:fillRef>
        <a:effectRef idx="0">
          <a:scrgbClr r="0" g="0" b="0"/>
        </a:effectRef>
        <a:fontRef idx="minor"/>
      </dsp:style>
    </dsp:sp>
    <dsp:sp modelId="{1E45325C-64D8-49DA-AB92-27117439F3A3}">
      <dsp:nvSpPr>
        <dsp:cNvPr id="0" name=""/>
        <dsp:cNvSpPr/>
      </dsp:nvSpPr>
      <dsp:spPr>
        <a:xfrm>
          <a:off x="2572027" y="502858"/>
          <a:ext cx="709991" cy="459994"/>
        </a:xfrm>
        <a:custGeom>
          <a:avLst/>
          <a:gdLst/>
          <a:ahLst/>
          <a:cxnLst/>
          <a:rect l="0" t="0" r="0" b="0"/>
          <a:pathLst>
            <a:path>
              <a:moveTo>
                <a:pt x="0" y="0"/>
              </a:moveTo>
              <a:lnTo>
                <a:pt x="0" y="459994"/>
              </a:lnTo>
              <a:lnTo>
                <a:pt x="709991" y="45999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83E83D-D180-4046-AAC6-AAAE0AADEB4D}">
      <dsp:nvSpPr>
        <dsp:cNvPr id="0" name=""/>
        <dsp:cNvSpPr/>
      </dsp:nvSpPr>
      <dsp:spPr>
        <a:xfrm>
          <a:off x="1362041" y="1212850"/>
          <a:ext cx="104998" cy="3299962"/>
        </a:xfrm>
        <a:custGeom>
          <a:avLst/>
          <a:gdLst/>
          <a:ahLst/>
          <a:cxnLst/>
          <a:rect l="0" t="0" r="0" b="0"/>
          <a:pathLst>
            <a:path>
              <a:moveTo>
                <a:pt x="0" y="0"/>
              </a:moveTo>
              <a:lnTo>
                <a:pt x="0" y="3299962"/>
              </a:lnTo>
              <a:lnTo>
                <a:pt x="104998" y="329996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D9A8C0-940C-420A-9F45-CCB8644AD86C}">
      <dsp:nvSpPr>
        <dsp:cNvPr id="0" name=""/>
        <dsp:cNvSpPr/>
      </dsp:nvSpPr>
      <dsp:spPr>
        <a:xfrm>
          <a:off x="1257042" y="1212850"/>
          <a:ext cx="104998" cy="3299962"/>
        </a:xfrm>
        <a:custGeom>
          <a:avLst/>
          <a:gdLst/>
          <a:ahLst/>
          <a:cxnLst/>
          <a:rect l="0" t="0" r="0" b="0"/>
          <a:pathLst>
            <a:path>
              <a:moveTo>
                <a:pt x="104998" y="0"/>
              </a:moveTo>
              <a:lnTo>
                <a:pt x="104998" y="3299962"/>
              </a:lnTo>
              <a:lnTo>
                <a:pt x="0" y="329996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E3E976-78A6-42B5-B9C5-C17D8114017D}">
      <dsp:nvSpPr>
        <dsp:cNvPr id="0" name=""/>
        <dsp:cNvSpPr/>
      </dsp:nvSpPr>
      <dsp:spPr>
        <a:xfrm>
          <a:off x="1362041" y="1212850"/>
          <a:ext cx="104998" cy="2589970"/>
        </a:xfrm>
        <a:custGeom>
          <a:avLst/>
          <a:gdLst/>
          <a:ahLst/>
          <a:cxnLst/>
          <a:rect l="0" t="0" r="0" b="0"/>
          <a:pathLst>
            <a:path>
              <a:moveTo>
                <a:pt x="0" y="0"/>
              </a:moveTo>
              <a:lnTo>
                <a:pt x="0" y="2589970"/>
              </a:lnTo>
              <a:lnTo>
                <a:pt x="104998" y="258997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DFDCC2-CD65-4B4C-87CC-1B9DB20A3F4F}">
      <dsp:nvSpPr>
        <dsp:cNvPr id="0" name=""/>
        <dsp:cNvSpPr/>
      </dsp:nvSpPr>
      <dsp:spPr>
        <a:xfrm>
          <a:off x="1257042" y="1212850"/>
          <a:ext cx="104998" cy="2589970"/>
        </a:xfrm>
        <a:custGeom>
          <a:avLst/>
          <a:gdLst/>
          <a:ahLst/>
          <a:cxnLst/>
          <a:rect l="0" t="0" r="0" b="0"/>
          <a:pathLst>
            <a:path>
              <a:moveTo>
                <a:pt x="104998" y="0"/>
              </a:moveTo>
              <a:lnTo>
                <a:pt x="104998" y="2589970"/>
              </a:lnTo>
              <a:lnTo>
                <a:pt x="0" y="258997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1B9B3C-6D06-417A-8825-4BDFBF883350}">
      <dsp:nvSpPr>
        <dsp:cNvPr id="0" name=""/>
        <dsp:cNvSpPr/>
      </dsp:nvSpPr>
      <dsp:spPr>
        <a:xfrm>
          <a:off x="1362041" y="1212850"/>
          <a:ext cx="104998" cy="1879978"/>
        </a:xfrm>
        <a:custGeom>
          <a:avLst/>
          <a:gdLst/>
          <a:ahLst/>
          <a:cxnLst/>
          <a:rect l="0" t="0" r="0" b="0"/>
          <a:pathLst>
            <a:path>
              <a:moveTo>
                <a:pt x="0" y="0"/>
              </a:moveTo>
              <a:lnTo>
                <a:pt x="0" y="1879978"/>
              </a:lnTo>
              <a:lnTo>
                <a:pt x="104998" y="187997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9976D-3D71-4F4A-A53B-1FEAB0A06C3A}">
      <dsp:nvSpPr>
        <dsp:cNvPr id="0" name=""/>
        <dsp:cNvSpPr/>
      </dsp:nvSpPr>
      <dsp:spPr>
        <a:xfrm>
          <a:off x="1257042" y="1212850"/>
          <a:ext cx="104998" cy="1879978"/>
        </a:xfrm>
        <a:custGeom>
          <a:avLst/>
          <a:gdLst/>
          <a:ahLst/>
          <a:cxnLst/>
          <a:rect l="0" t="0" r="0" b="0"/>
          <a:pathLst>
            <a:path>
              <a:moveTo>
                <a:pt x="104998" y="0"/>
              </a:moveTo>
              <a:lnTo>
                <a:pt x="104998" y="1879978"/>
              </a:lnTo>
              <a:lnTo>
                <a:pt x="0" y="187997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1B424C-18C9-410B-93CC-EADA95C2F1F3}">
      <dsp:nvSpPr>
        <dsp:cNvPr id="0" name=""/>
        <dsp:cNvSpPr/>
      </dsp:nvSpPr>
      <dsp:spPr>
        <a:xfrm>
          <a:off x="1362041" y="1212850"/>
          <a:ext cx="104998" cy="1169986"/>
        </a:xfrm>
        <a:custGeom>
          <a:avLst/>
          <a:gdLst/>
          <a:ahLst/>
          <a:cxnLst/>
          <a:rect l="0" t="0" r="0" b="0"/>
          <a:pathLst>
            <a:path>
              <a:moveTo>
                <a:pt x="0" y="0"/>
              </a:moveTo>
              <a:lnTo>
                <a:pt x="0" y="1169986"/>
              </a:lnTo>
              <a:lnTo>
                <a:pt x="104998" y="11699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9CC967-F9C8-4CB1-B798-076ADFE9479D}">
      <dsp:nvSpPr>
        <dsp:cNvPr id="0" name=""/>
        <dsp:cNvSpPr/>
      </dsp:nvSpPr>
      <dsp:spPr>
        <a:xfrm>
          <a:off x="1257042" y="1212850"/>
          <a:ext cx="104998" cy="1169986"/>
        </a:xfrm>
        <a:custGeom>
          <a:avLst/>
          <a:gdLst/>
          <a:ahLst/>
          <a:cxnLst/>
          <a:rect l="0" t="0" r="0" b="0"/>
          <a:pathLst>
            <a:path>
              <a:moveTo>
                <a:pt x="104998" y="0"/>
              </a:moveTo>
              <a:lnTo>
                <a:pt x="104998" y="1169986"/>
              </a:lnTo>
              <a:lnTo>
                <a:pt x="0" y="11699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CEBA31-E9AC-4461-B2F3-E72F58631F00}">
      <dsp:nvSpPr>
        <dsp:cNvPr id="0" name=""/>
        <dsp:cNvSpPr/>
      </dsp:nvSpPr>
      <dsp:spPr>
        <a:xfrm>
          <a:off x="1362041" y="1212850"/>
          <a:ext cx="104998" cy="459994"/>
        </a:xfrm>
        <a:custGeom>
          <a:avLst/>
          <a:gdLst/>
          <a:ahLst/>
          <a:cxnLst/>
          <a:rect l="0" t="0" r="0" b="0"/>
          <a:pathLst>
            <a:path>
              <a:moveTo>
                <a:pt x="0" y="0"/>
              </a:moveTo>
              <a:lnTo>
                <a:pt x="0" y="459994"/>
              </a:lnTo>
              <a:lnTo>
                <a:pt x="104998" y="45999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A7D748-1E5A-4B57-8EFA-FAD894A3243A}">
      <dsp:nvSpPr>
        <dsp:cNvPr id="0" name=""/>
        <dsp:cNvSpPr/>
      </dsp:nvSpPr>
      <dsp:spPr>
        <a:xfrm>
          <a:off x="1257042" y="1212850"/>
          <a:ext cx="104998" cy="459994"/>
        </a:xfrm>
        <a:custGeom>
          <a:avLst/>
          <a:gdLst/>
          <a:ahLst/>
          <a:cxnLst/>
          <a:rect l="0" t="0" r="0" b="0"/>
          <a:pathLst>
            <a:path>
              <a:moveTo>
                <a:pt x="104998" y="0"/>
              </a:moveTo>
              <a:lnTo>
                <a:pt x="104998" y="459994"/>
              </a:lnTo>
              <a:lnTo>
                <a:pt x="0" y="45999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FF5833-573A-457C-B034-2CD94BB9638A}">
      <dsp:nvSpPr>
        <dsp:cNvPr id="0" name=""/>
        <dsp:cNvSpPr/>
      </dsp:nvSpPr>
      <dsp:spPr>
        <a:xfrm>
          <a:off x="1862035" y="502858"/>
          <a:ext cx="709991" cy="459994"/>
        </a:xfrm>
        <a:custGeom>
          <a:avLst/>
          <a:gdLst/>
          <a:ahLst/>
          <a:cxnLst/>
          <a:rect l="0" t="0" r="0" b="0"/>
          <a:pathLst>
            <a:path>
              <a:moveTo>
                <a:pt x="709991" y="0"/>
              </a:moveTo>
              <a:lnTo>
                <a:pt x="709991" y="459994"/>
              </a:lnTo>
              <a:lnTo>
                <a:pt x="0" y="45999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AC2693-0562-4CE8-AE23-FDA4C511179C}">
      <dsp:nvSpPr>
        <dsp:cNvPr id="0" name=""/>
        <dsp:cNvSpPr/>
      </dsp:nvSpPr>
      <dsp:spPr>
        <a:xfrm>
          <a:off x="2072033" y="2863"/>
          <a:ext cx="999988" cy="499994"/>
        </a:xfrm>
        <a:prstGeom prst="rect">
          <a:avLst/>
        </a:prstGeom>
        <a:solidFill>
          <a:srgbClr val="FFFF99"/>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Andy Peek</a:t>
          </a:r>
          <a:endParaRPr lang="en-US" sz="1500" kern="1200" dirty="0"/>
        </a:p>
      </dsp:txBody>
      <dsp:txXfrm>
        <a:off x="2072033" y="2863"/>
        <a:ext cx="999988" cy="499994"/>
      </dsp:txXfrm>
    </dsp:sp>
    <dsp:sp modelId="{B8312EA7-06FE-4C67-AFE2-482E99E0310E}">
      <dsp:nvSpPr>
        <dsp:cNvPr id="0" name=""/>
        <dsp:cNvSpPr/>
      </dsp:nvSpPr>
      <dsp:spPr>
        <a:xfrm>
          <a:off x="862046" y="712855"/>
          <a:ext cx="999988" cy="499994"/>
        </a:xfrm>
        <a:prstGeom prst="rect">
          <a:avLst/>
        </a:prstGeom>
        <a:solidFill>
          <a:srgbClr val="FFFF99"/>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Lindsay Butler</a:t>
          </a:r>
          <a:endParaRPr lang="en-US" sz="1500" kern="1200" dirty="0"/>
        </a:p>
      </dsp:txBody>
      <dsp:txXfrm>
        <a:off x="862046" y="712855"/>
        <a:ext cx="999988" cy="499994"/>
      </dsp:txXfrm>
    </dsp:sp>
    <dsp:sp modelId="{39D4F870-F20F-48C7-853C-6C6579C65447}">
      <dsp:nvSpPr>
        <dsp:cNvPr id="0" name=""/>
        <dsp:cNvSpPr/>
      </dsp:nvSpPr>
      <dsp:spPr>
        <a:xfrm>
          <a:off x="257053" y="1422847"/>
          <a:ext cx="999988" cy="499994"/>
        </a:xfrm>
        <a:prstGeom prst="rect">
          <a:avLst/>
        </a:prstGeom>
        <a:solidFill>
          <a:srgbClr val="FF99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Angel Vennewitz</a:t>
          </a:r>
          <a:endParaRPr lang="en-US" sz="1500" kern="1200" dirty="0"/>
        </a:p>
      </dsp:txBody>
      <dsp:txXfrm>
        <a:off x="257053" y="1422847"/>
        <a:ext cx="999988" cy="499994"/>
      </dsp:txXfrm>
    </dsp:sp>
    <dsp:sp modelId="{D374084E-C2F6-4C96-8E10-7F26C234D7BF}">
      <dsp:nvSpPr>
        <dsp:cNvPr id="0" name=""/>
        <dsp:cNvSpPr/>
      </dsp:nvSpPr>
      <dsp:spPr>
        <a:xfrm>
          <a:off x="1467039" y="1422847"/>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Nick Pratt</a:t>
          </a:r>
          <a:endParaRPr lang="en-US" sz="1500" kern="1200" dirty="0"/>
        </a:p>
      </dsp:txBody>
      <dsp:txXfrm>
        <a:off x="1467039" y="1422847"/>
        <a:ext cx="999988" cy="499994"/>
      </dsp:txXfrm>
    </dsp:sp>
    <dsp:sp modelId="{3A685419-E96A-4F0C-A1EB-849E990B738D}">
      <dsp:nvSpPr>
        <dsp:cNvPr id="0" name=""/>
        <dsp:cNvSpPr/>
      </dsp:nvSpPr>
      <dsp:spPr>
        <a:xfrm>
          <a:off x="257053" y="2132839"/>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Nancy Nistler</a:t>
          </a:r>
          <a:endParaRPr lang="en-US" sz="1500" kern="1200" dirty="0"/>
        </a:p>
      </dsp:txBody>
      <dsp:txXfrm>
        <a:off x="257053" y="2132839"/>
        <a:ext cx="999988" cy="499994"/>
      </dsp:txXfrm>
    </dsp:sp>
    <dsp:sp modelId="{39F7EA89-D1DC-4E03-BCE6-B0469398CF7A}">
      <dsp:nvSpPr>
        <dsp:cNvPr id="0" name=""/>
        <dsp:cNvSpPr/>
      </dsp:nvSpPr>
      <dsp:spPr>
        <a:xfrm>
          <a:off x="1467039" y="2132839"/>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Sandy DePottey</a:t>
          </a:r>
          <a:endParaRPr lang="en-US" sz="1500" kern="1200" dirty="0"/>
        </a:p>
      </dsp:txBody>
      <dsp:txXfrm>
        <a:off x="1467039" y="2132839"/>
        <a:ext cx="999988" cy="499994"/>
      </dsp:txXfrm>
    </dsp:sp>
    <dsp:sp modelId="{0B39844D-FE12-4939-8E23-3E9789506E71}">
      <dsp:nvSpPr>
        <dsp:cNvPr id="0" name=""/>
        <dsp:cNvSpPr/>
      </dsp:nvSpPr>
      <dsp:spPr>
        <a:xfrm>
          <a:off x="257053" y="2842831"/>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Dan Millenacker</a:t>
          </a:r>
          <a:endParaRPr lang="en-US" sz="1500" kern="1200" dirty="0"/>
        </a:p>
      </dsp:txBody>
      <dsp:txXfrm>
        <a:off x="257053" y="2842831"/>
        <a:ext cx="999988" cy="499994"/>
      </dsp:txXfrm>
    </dsp:sp>
    <dsp:sp modelId="{2260A8E8-2612-4E19-B93C-EFE63B6F9D2D}">
      <dsp:nvSpPr>
        <dsp:cNvPr id="0" name=""/>
        <dsp:cNvSpPr/>
      </dsp:nvSpPr>
      <dsp:spPr>
        <a:xfrm>
          <a:off x="1467039" y="2842831"/>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Simon Schmitz</a:t>
          </a:r>
          <a:endParaRPr lang="en-US" sz="1500" kern="1200" dirty="0"/>
        </a:p>
      </dsp:txBody>
      <dsp:txXfrm>
        <a:off x="1467039" y="2842831"/>
        <a:ext cx="999988" cy="499994"/>
      </dsp:txXfrm>
    </dsp:sp>
    <dsp:sp modelId="{C2070D22-8A2B-46D9-9100-F7594E436E00}">
      <dsp:nvSpPr>
        <dsp:cNvPr id="0" name=""/>
        <dsp:cNvSpPr/>
      </dsp:nvSpPr>
      <dsp:spPr>
        <a:xfrm>
          <a:off x="257053" y="3552823"/>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Tracy Schmidt</a:t>
          </a:r>
          <a:endParaRPr lang="en-US" sz="1500" kern="1200" dirty="0"/>
        </a:p>
      </dsp:txBody>
      <dsp:txXfrm>
        <a:off x="257053" y="3552823"/>
        <a:ext cx="999988" cy="499994"/>
      </dsp:txXfrm>
    </dsp:sp>
    <dsp:sp modelId="{A2D1FE00-8ABA-4E70-AAA1-D51DCD86EF86}">
      <dsp:nvSpPr>
        <dsp:cNvPr id="0" name=""/>
        <dsp:cNvSpPr/>
      </dsp:nvSpPr>
      <dsp:spPr>
        <a:xfrm>
          <a:off x="1467039" y="3552823"/>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Jake Martin</a:t>
          </a:r>
          <a:endParaRPr lang="en-US" sz="1500" kern="1200" dirty="0"/>
        </a:p>
      </dsp:txBody>
      <dsp:txXfrm>
        <a:off x="1467039" y="3552823"/>
        <a:ext cx="999988" cy="499994"/>
      </dsp:txXfrm>
    </dsp:sp>
    <dsp:sp modelId="{5F1E3D91-DE56-4695-8135-48E655444757}">
      <dsp:nvSpPr>
        <dsp:cNvPr id="0" name=""/>
        <dsp:cNvSpPr/>
      </dsp:nvSpPr>
      <dsp:spPr>
        <a:xfrm>
          <a:off x="257053" y="4262815"/>
          <a:ext cx="999988" cy="499994"/>
        </a:xfrm>
        <a:prstGeom prst="rect">
          <a:avLst/>
        </a:prstGeom>
        <a:solidFill>
          <a:srgbClr val="FF9933"/>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Gina Mitchell</a:t>
          </a:r>
          <a:endParaRPr lang="en-US" sz="1500" kern="1200" dirty="0"/>
        </a:p>
      </dsp:txBody>
      <dsp:txXfrm>
        <a:off x="257053" y="4262815"/>
        <a:ext cx="999988" cy="499994"/>
      </dsp:txXfrm>
    </dsp:sp>
    <dsp:sp modelId="{D583C77D-2CC1-4A18-823B-7A75417838A3}">
      <dsp:nvSpPr>
        <dsp:cNvPr id="0" name=""/>
        <dsp:cNvSpPr/>
      </dsp:nvSpPr>
      <dsp:spPr>
        <a:xfrm>
          <a:off x="1467039" y="4262815"/>
          <a:ext cx="999988" cy="499994"/>
        </a:xfrm>
        <a:prstGeom prst="rect">
          <a:avLst/>
        </a:prstGeom>
        <a:solidFill>
          <a:srgbClr val="00B05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Josh Fitzpatrick</a:t>
          </a:r>
          <a:endParaRPr lang="en-US" sz="1500" kern="1200" dirty="0"/>
        </a:p>
      </dsp:txBody>
      <dsp:txXfrm>
        <a:off x="1467039" y="4262815"/>
        <a:ext cx="999988" cy="499994"/>
      </dsp:txXfrm>
    </dsp:sp>
    <dsp:sp modelId="{D2A22AAA-1374-49F4-8414-090E67DFD2B4}">
      <dsp:nvSpPr>
        <dsp:cNvPr id="0" name=""/>
        <dsp:cNvSpPr/>
      </dsp:nvSpPr>
      <dsp:spPr>
        <a:xfrm>
          <a:off x="3282019" y="712855"/>
          <a:ext cx="999988" cy="499994"/>
        </a:xfrm>
        <a:prstGeom prst="rect">
          <a:avLst/>
        </a:prstGeom>
        <a:solidFill>
          <a:srgbClr val="FFFF99"/>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Dave Anderson</a:t>
          </a:r>
          <a:endParaRPr lang="en-US" sz="1500" kern="1200" dirty="0"/>
        </a:p>
      </dsp:txBody>
      <dsp:txXfrm>
        <a:off x="3282019" y="712855"/>
        <a:ext cx="999988" cy="499994"/>
      </dsp:txXfrm>
    </dsp:sp>
    <dsp:sp modelId="{148AEE34-4F2D-4326-B65A-194E47AF834A}">
      <dsp:nvSpPr>
        <dsp:cNvPr id="0" name=""/>
        <dsp:cNvSpPr/>
      </dsp:nvSpPr>
      <dsp:spPr>
        <a:xfrm flipH="1">
          <a:off x="4879336" y="704275"/>
          <a:ext cx="61589" cy="499994"/>
        </a:xfrm>
        <a:prstGeom prst="rect">
          <a:avLst/>
        </a:prstGeom>
        <a:solidFill>
          <a:schemeClr val="lt1">
            <a:hueOff val="0"/>
            <a:satOff val="0"/>
            <a:lumOff val="0"/>
            <a:alphaOff val="0"/>
          </a:schemeClr>
        </a:solidFill>
        <a:ln w="25400" cap="flat" cmpd="sng" algn="ctr">
          <a:solidFill>
            <a:srgbClr val="F8F8F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4879336" y="704275"/>
        <a:ext cx="61589" cy="499994"/>
      </dsp:txXfrm>
    </dsp:sp>
    <dsp:sp modelId="{4D865612-7238-454B-9810-CE2DD93B76E2}">
      <dsp:nvSpPr>
        <dsp:cNvPr id="0" name=""/>
        <dsp:cNvSpPr/>
      </dsp:nvSpPr>
      <dsp:spPr>
        <a:xfrm>
          <a:off x="3887012" y="1422847"/>
          <a:ext cx="999988" cy="499994"/>
        </a:xfrm>
        <a:prstGeom prst="rect">
          <a:avLst/>
        </a:prstGeom>
        <a:solidFill>
          <a:srgbClr val="FF99F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Janelle Stocking</a:t>
          </a:r>
          <a:endParaRPr lang="en-US" sz="1500" kern="1200" dirty="0"/>
        </a:p>
      </dsp:txBody>
      <dsp:txXfrm>
        <a:off x="3887012" y="1422847"/>
        <a:ext cx="999988" cy="499994"/>
      </dsp:txXfrm>
    </dsp:sp>
    <dsp:sp modelId="{9E42DA92-2E79-4E55-B279-16B97CF065BA}">
      <dsp:nvSpPr>
        <dsp:cNvPr id="0" name=""/>
        <dsp:cNvSpPr/>
      </dsp:nvSpPr>
      <dsp:spPr>
        <a:xfrm>
          <a:off x="2677026" y="2132839"/>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Brian Schuck</a:t>
          </a:r>
          <a:endParaRPr lang="en-US" sz="1500" kern="1200" dirty="0"/>
        </a:p>
      </dsp:txBody>
      <dsp:txXfrm>
        <a:off x="2677026" y="2132839"/>
        <a:ext cx="999988" cy="499994"/>
      </dsp:txXfrm>
    </dsp:sp>
    <dsp:sp modelId="{90FFCF3D-8B1C-442F-B538-FEC47C886C0F}">
      <dsp:nvSpPr>
        <dsp:cNvPr id="0" name=""/>
        <dsp:cNvSpPr/>
      </dsp:nvSpPr>
      <dsp:spPr>
        <a:xfrm>
          <a:off x="3887012" y="2132839"/>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smtClean="0"/>
            <a:t>Mark </a:t>
          </a:r>
          <a:r>
            <a:rPr lang="en-US" sz="1500" kern="1200" dirty="0" smtClean="0"/>
            <a:t>Holzer</a:t>
          </a:r>
          <a:endParaRPr lang="en-US" sz="1500" kern="1200" dirty="0"/>
        </a:p>
      </dsp:txBody>
      <dsp:txXfrm>
        <a:off x="3887012" y="2132839"/>
        <a:ext cx="999988" cy="499994"/>
      </dsp:txXfrm>
    </dsp:sp>
    <dsp:sp modelId="{10B57FAF-3FB1-4B1A-ADE5-AB9E19FD640A}">
      <dsp:nvSpPr>
        <dsp:cNvPr id="0" name=""/>
        <dsp:cNvSpPr/>
      </dsp:nvSpPr>
      <dsp:spPr>
        <a:xfrm>
          <a:off x="2677026" y="2842831"/>
          <a:ext cx="999988" cy="499994"/>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Jason </a:t>
          </a:r>
          <a:r>
            <a:rPr lang="en-US" sz="1500" kern="1200" dirty="0" err="1" smtClean="0"/>
            <a:t>Kral</a:t>
          </a:r>
          <a:endParaRPr lang="en-US" sz="1500" kern="1200" dirty="0" smtClean="0"/>
        </a:p>
      </dsp:txBody>
      <dsp:txXfrm>
        <a:off x="2677026" y="2842831"/>
        <a:ext cx="999988" cy="499994"/>
      </dsp:txXfrm>
    </dsp:sp>
    <dsp:sp modelId="{DCA85ECC-4050-4CEE-BD47-B320267A7FE1}">
      <dsp:nvSpPr>
        <dsp:cNvPr id="0" name=""/>
        <dsp:cNvSpPr/>
      </dsp:nvSpPr>
      <dsp:spPr>
        <a:xfrm>
          <a:off x="3887012" y="2842831"/>
          <a:ext cx="999988" cy="499994"/>
        </a:xfrm>
        <a:prstGeom prst="rect">
          <a:avLst/>
        </a:prstGeom>
        <a:pattFill prst="wdDnDiag">
          <a:fgClr>
            <a:srgbClr val="3399FF"/>
          </a:fgClr>
          <a:bgClr>
            <a:schemeClr val="bg1"/>
          </a:bgClr>
        </a:patt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Vacant</a:t>
          </a:r>
          <a:endParaRPr lang="en-US" sz="1500" kern="1200" dirty="0"/>
        </a:p>
      </dsp:txBody>
      <dsp:txXfrm>
        <a:off x="3887012" y="2842831"/>
        <a:ext cx="999988" cy="499994"/>
      </dsp:txXfrm>
    </dsp:sp>
    <dsp:sp modelId="{1E41372F-C913-4FEA-AC6C-C3F447CF0152}">
      <dsp:nvSpPr>
        <dsp:cNvPr id="0" name=""/>
        <dsp:cNvSpPr/>
      </dsp:nvSpPr>
      <dsp:spPr>
        <a:xfrm>
          <a:off x="2677026" y="3552823"/>
          <a:ext cx="999988" cy="499994"/>
        </a:xfrm>
        <a:prstGeom prst="rect">
          <a:avLst/>
        </a:prstGeom>
        <a:pattFill prst="wdDnDiag">
          <a:fgClr>
            <a:srgbClr val="3399FF"/>
          </a:fgClr>
          <a:bgClr>
            <a:schemeClr val="bg1"/>
          </a:bgClr>
        </a:patt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Vacant</a:t>
          </a:r>
          <a:endParaRPr lang="en-US" sz="1500" kern="1200" dirty="0"/>
        </a:p>
      </dsp:txBody>
      <dsp:txXfrm>
        <a:off x="2677026" y="3552823"/>
        <a:ext cx="999988" cy="499994"/>
      </dsp:txXfrm>
    </dsp:sp>
    <dsp:sp modelId="{A2CCBF9B-7816-4896-8EF2-D3F1DD0B3325}">
      <dsp:nvSpPr>
        <dsp:cNvPr id="0" name=""/>
        <dsp:cNvSpPr/>
      </dsp:nvSpPr>
      <dsp:spPr>
        <a:xfrm>
          <a:off x="3809533" y="3531999"/>
          <a:ext cx="999988" cy="499994"/>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a:off x="3809533" y="3531999"/>
        <a:ext cx="999988" cy="499994"/>
      </dsp:txXfrm>
    </dsp:sp>
    <dsp:sp modelId="{F4C6A300-B110-422D-8D1E-2481853FF196}">
      <dsp:nvSpPr>
        <dsp:cNvPr id="0" name=""/>
        <dsp:cNvSpPr/>
      </dsp:nvSpPr>
      <dsp:spPr>
        <a:xfrm>
          <a:off x="2677026" y="4262815"/>
          <a:ext cx="999988" cy="499994"/>
        </a:xfrm>
        <a:prstGeom prst="rect">
          <a:avLst/>
        </a:prstGeom>
        <a:solidFill>
          <a:srgbClr val="00B05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Sheri Lares</a:t>
          </a:r>
          <a:endParaRPr lang="en-US" sz="1500" kern="1200" dirty="0"/>
        </a:p>
      </dsp:txBody>
      <dsp:txXfrm>
        <a:off x="2677026" y="4262815"/>
        <a:ext cx="999988" cy="499994"/>
      </dsp:txXfrm>
    </dsp:sp>
    <dsp:sp modelId="{B5EAE136-08B0-47C9-9A54-2630E13E939D}">
      <dsp:nvSpPr>
        <dsp:cNvPr id="0" name=""/>
        <dsp:cNvSpPr/>
      </dsp:nvSpPr>
      <dsp:spPr>
        <a:xfrm>
          <a:off x="3887012" y="4262815"/>
          <a:ext cx="999988" cy="499994"/>
        </a:xfrm>
        <a:prstGeom prst="rect">
          <a:avLst/>
        </a:prstGeom>
        <a:solidFill>
          <a:srgbClr val="FF9933"/>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Sandy DePottey</a:t>
          </a:r>
          <a:endParaRPr lang="en-US" sz="1500" kern="1200" dirty="0"/>
        </a:p>
      </dsp:txBody>
      <dsp:txXfrm>
        <a:off x="3887012" y="4262815"/>
        <a:ext cx="999988" cy="499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C0C92-5F89-45EC-B159-6FABE9164457}">
      <dsp:nvSpPr>
        <dsp:cNvPr id="0" name=""/>
        <dsp:cNvSpPr/>
      </dsp:nvSpPr>
      <dsp:spPr>
        <a:xfrm>
          <a:off x="3353554" y="1455279"/>
          <a:ext cx="111247" cy="2422626"/>
        </a:xfrm>
        <a:custGeom>
          <a:avLst/>
          <a:gdLst/>
          <a:ahLst/>
          <a:cxnLst/>
          <a:rect l="0" t="0" r="0" b="0"/>
          <a:pathLst>
            <a:path>
              <a:moveTo>
                <a:pt x="0" y="0"/>
              </a:moveTo>
              <a:lnTo>
                <a:pt x="0" y="2422626"/>
              </a:lnTo>
              <a:lnTo>
                <a:pt x="111247" y="242262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29DBC7-E2AB-4184-BD81-487B2B884C5D}">
      <dsp:nvSpPr>
        <dsp:cNvPr id="0" name=""/>
        <dsp:cNvSpPr/>
      </dsp:nvSpPr>
      <dsp:spPr>
        <a:xfrm>
          <a:off x="3253665" y="1455279"/>
          <a:ext cx="99888" cy="3139368"/>
        </a:xfrm>
        <a:custGeom>
          <a:avLst/>
          <a:gdLst/>
          <a:ahLst/>
          <a:cxnLst/>
          <a:rect l="0" t="0" r="0" b="0"/>
          <a:pathLst>
            <a:path>
              <a:moveTo>
                <a:pt x="99888" y="0"/>
              </a:moveTo>
              <a:lnTo>
                <a:pt x="99888" y="3139368"/>
              </a:lnTo>
              <a:lnTo>
                <a:pt x="0" y="313936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576680-2AFC-430C-A08E-ADEADE1609E9}">
      <dsp:nvSpPr>
        <dsp:cNvPr id="0" name=""/>
        <dsp:cNvSpPr/>
      </dsp:nvSpPr>
      <dsp:spPr>
        <a:xfrm>
          <a:off x="3307834" y="1455279"/>
          <a:ext cx="91440" cy="2444116"/>
        </a:xfrm>
        <a:custGeom>
          <a:avLst/>
          <a:gdLst/>
          <a:ahLst/>
          <a:cxnLst/>
          <a:rect l="0" t="0" r="0" b="0"/>
          <a:pathLst>
            <a:path>
              <a:moveTo>
                <a:pt x="45720" y="0"/>
              </a:moveTo>
              <a:lnTo>
                <a:pt x="45720" y="2444116"/>
              </a:lnTo>
              <a:lnTo>
                <a:pt x="71900" y="244411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4C8FFF-EA31-4AD4-8E08-39B558B17B70}">
      <dsp:nvSpPr>
        <dsp:cNvPr id="0" name=""/>
        <dsp:cNvSpPr/>
      </dsp:nvSpPr>
      <dsp:spPr>
        <a:xfrm>
          <a:off x="3253665" y="1455279"/>
          <a:ext cx="99888" cy="2463928"/>
        </a:xfrm>
        <a:custGeom>
          <a:avLst/>
          <a:gdLst/>
          <a:ahLst/>
          <a:cxnLst/>
          <a:rect l="0" t="0" r="0" b="0"/>
          <a:pathLst>
            <a:path>
              <a:moveTo>
                <a:pt x="99888" y="0"/>
              </a:moveTo>
              <a:lnTo>
                <a:pt x="99888" y="2463928"/>
              </a:lnTo>
              <a:lnTo>
                <a:pt x="0" y="246392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2D5A1D-B368-4210-B7FE-98E202E69317}">
      <dsp:nvSpPr>
        <dsp:cNvPr id="0" name=""/>
        <dsp:cNvSpPr/>
      </dsp:nvSpPr>
      <dsp:spPr>
        <a:xfrm>
          <a:off x="3353554" y="1455279"/>
          <a:ext cx="99888" cy="1788488"/>
        </a:xfrm>
        <a:custGeom>
          <a:avLst/>
          <a:gdLst/>
          <a:ahLst/>
          <a:cxnLst/>
          <a:rect l="0" t="0" r="0" b="0"/>
          <a:pathLst>
            <a:path>
              <a:moveTo>
                <a:pt x="0" y="0"/>
              </a:moveTo>
              <a:lnTo>
                <a:pt x="0" y="1788488"/>
              </a:lnTo>
              <a:lnTo>
                <a:pt x="99888" y="178848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F04B9E-88C9-4802-AFF5-5C99E57375BC}">
      <dsp:nvSpPr>
        <dsp:cNvPr id="0" name=""/>
        <dsp:cNvSpPr/>
      </dsp:nvSpPr>
      <dsp:spPr>
        <a:xfrm>
          <a:off x="3253665" y="1455279"/>
          <a:ext cx="99888" cy="1788488"/>
        </a:xfrm>
        <a:custGeom>
          <a:avLst/>
          <a:gdLst/>
          <a:ahLst/>
          <a:cxnLst/>
          <a:rect l="0" t="0" r="0" b="0"/>
          <a:pathLst>
            <a:path>
              <a:moveTo>
                <a:pt x="99888" y="0"/>
              </a:moveTo>
              <a:lnTo>
                <a:pt x="99888" y="1788488"/>
              </a:lnTo>
              <a:lnTo>
                <a:pt x="0" y="178848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3942A7-3D04-4AC5-A69C-278AC01EB6FD}">
      <dsp:nvSpPr>
        <dsp:cNvPr id="0" name=""/>
        <dsp:cNvSpPr/>
      </dsp:nvSpPr>
      <dsp:spPr>
        <a:xfrm>
          <a:off x="3353554" y="1455279"/>
          <a:ext cx="99888" cy="1113048"/>
        </a:xfrm>
        <a:custGeom>
          <a:avLst/>
          <a:gdLst/>
          <a:ahLst/>
          <a:cxnLst/>
          <a:rect l="0" t="0" r="0" b="0"/>
          <a:pathLst>
            <a:path>
              <a:moveTo>
                <a:pt x="0" y="0"/>
              </a:moveTo>
              <a:lnTo>
                <a:pt x="0" y="1113048"/>
              </a:lnTo>
              <a:lnTo>
                <a:pt x="99888" y="111304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BC3C98-4616-4B5F-ABDE-48945A9A910B}">
      <dsp:nvSpPr>
        <dsp:cNvPr id="0" name=""/>
        <dsp:cNvSpPr/>
      </dsp:nvSpPr>
      <dsp:spPr>
        <a:xfrm>
          <a:off x="3253665" y="1455279"/>
          <a:ext cx="99888" cy="1113048"/>
        </a:xfrm>
        <a:custGeom>
          <a:avLst/>
          <a:gdLst/>
          <a:ahLst/>
          <a:cxnLst/>
          <a:rect l="0" t="0" r="0" b="0"/>
          <a:pathLst>
            <a:path>
              <a:moveTo>
                <a:pt x="99888" y="0"/>
              </a:moveTo>
              <a:lnTo>
                <a:pt x="99888" y="1113048"/>
              </a:lnTo>
              <a:lnTo>
                <a:pt x="0" y="111304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E62E30-22A6-44A9-BEED-DB3B519A4DA1}">
      <dsp:nvSpPr>
        <dsp:cNvPr id="0" name=""/>
        <dsp:cNvSpPr/>
      </dsp:nvSpPr>
      <dsp:spPr>
        <a:xfrm>
          <a:off x="3353554" y="1455279"/>
          <a:ext cx="99888" cy="437608"/>
        </a:xfrm>
        <a:custGeom>
          <a:avLst/>
          <a:gdLst/>
          <a:ahLst/>
          <a:cxnLst/>
          <a:rect l="0" t="0" r="0" b="0"/>
          <a:pathLst>
            <a:path>
              <a:moveTo>
                <a:pt x="0" y="0"/>
              </a:moveTo>
              <a:lnTo>
                <a:pt x="0" y="437608"/>
              </a:lnTo>
              <a:lnTo>
                <a:pt x="99888" y="43760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1B8507-9C39-4500-8624-75DE61582FB7}">
      <dsp:nvSpPr>
        <dsp:cNvPr id="0" name=""/>
        <dsp:cNvSpPr/>
      </dsp:nvSpPr>
      <dsp:spPr>
        <a:xfrm>
          <a:off x="3353554" y="1209286"/>
          <a:ext cx="1043920" cy="245993"/>
        </a:xfrm>
        <a:custGeom>
          <a:avLst/>
          <a:gdLst/>
          <a:ahLst/>
          <a:cxnLst/>
          <a:rect l="0" t="0" r="0" b="0"/>
          <a:pathLst>
            <a:path>
              <a:moveTo>
                <a:pt x="0" y="245993"/>
              </a:moveTo>
              <a:lnTo>
                <a:pt x="1043920" y="0"/>
              </a:lnTo>
            </a:path>
          </a:pathLst>
        </a:custGeom>
        <a:noFill/>
        <a:ln w="25400" cap="flat" cmpd="sng" algn="ctr">
          <a:solidFill>
            <a:srgbClr val="F8F8F8"/>
          </a:solidFill>
          <a:prstDash val="solid"/>
        </a:ln>
        <a:effectLst/>
      </dsp:spPr>
      <dsp:style>
        <a:lnRef idx="2">
          <a:scrgbClr r="0" g="0" b="0"/>
        </a:lnRef>
        <a:fillRef idx="0">
          <a:scrgbClr r="0" g="0" b="0"/>
        </a:fillRef>
        <a:effectRef idx="0">
          <a:scrgbClr r="0" g="0" b="0"/>
        </a:effectRef>
        <a:fontRef idx="minor"/>
      </dsp:style>
    </dsp:sp>
    <dsp:sp modelId="{1E45325C-64D8-49DA-AB92-27117439F3A3}">
      <dsp:nvSpPr>
        <dsp:cNvPr id="0" name=""/>
        <dsp:cNvSpPr/>
      </dsp:nvSpPr>
      <dsp:spPr>
        <a:xfrm>
          <a:off x="2202452" y="779840"/>
          <a:ext cx="675439" cy="437608"/>
        </a:xfrm>
        <a:custGeom>
          <a:avLst/>
          <a:gdLst/>
          <a:ahLst/>
          <a:cxnLst/>
          <a:rect l="0" t="0" r="0" b="0"/>
          <a:pathLst>
            <a:path>
              <a:moveTo>
                <a:pt x="0" y="0"/>
              </a:moveTo>
              <a:lnTo>
                <a:pt x="0" y="437608"/>
              </a:lnTo>
              <a:lnTo>
                <a:pt x="675439" y="43760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83E83D-D180-4046-AAC6-AAAE0AADEB4D}">
      <dsp:nvSpPr>
        <dsp:cNvPr id="0" name=""/>
        <dsp:cNvSpPr/>
      </dsp:nvSpPr>
      <dsp:spPr>
        <a:xfrm>
          <a:off x="1051350" y="1455279"/>
          <a:ext cx="99888" cy="3139368"/>
        </a:xfrm>
        <a:custGeom>
          <a:avLst/>
          <a:gdLst/>
          <a:ahLst/>
          <a:cxnLst/>
          <a:rect l="0" t="0" r="0" b="0"/>
          <a:pathLst>
            <a:path>
              <a:moveTo>
                <a:pt x="0" y="0"/>
              </a:moveTo>
              <a:lnTo>
                <a:pt x="0" y="3139368"/>
              </a:lnTo>
              <a:lnTo>
                <a:pt x="99888" y="313936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D9A8C0-940C-420A-9F45-CCB8644AD86C}">
      <dsp:nvSpPr>
        <dsp:cNvPr id="0" name=""/>
        <dsp:cNvSpPr/>
      </dsp:nvSpPr>
      <dsp:spPr>
        <a:xfrm>
          <a:off x="951461" y="1455279"/>
          <a:ext cx="99888" cy="3139368"/>
        </a:xfrm>
        <a:custGeom>
          <a:avLst/>
          <a:gdLst/>
          <a:ahLst/>
          <a:cxnLst/>
          <a:rect l="0" t="0" r="0" b="0"/>
          <a:pathLst>
            <a:path>
              <a:moveTo>
                <a:pt x="99888" y="0"/>
              </a:moveTo>
              <a:lnTo>
                <a:pt x="99888" y="3139368"/>
              </a:lnTo>
              <a:lnTo>
                <a:pt x="0" y="313936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AE7246-58B8-48FF-AFB5-86BF1090E0CC}">
      <dsp:nvSpPr>
        <dsp:cNvPr id="0" name=""/>
        <dsp:cNvSpPr/>
      </dsp:nvSpPr>
      <dsp:spPr>
        <a:xfrm>
          <a:off x="1005630" y="1455279"/>
          <a:ext cx="91440" cy="2439807"/>
        </a:xfrm>
        <a:custGeom>
          <a:avLst/>
          <a:gdLst/>
          <a:ahLst/>
          <a:cxnLst/>
          <a:rect l="0" t="0" r="0" b="0"/>
          <a:pathLst>
            <a:path>
              <a:moveTo>
                <a:pt x="45720" y="0"/>
              </a:moveTo>
              <a:lnTo>
                <a:pt x="45720" y="2439807"/>
              </a:lnTo>
              <a:lnTo>
                <a:pt x="133289" y="243980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DFDCC2-CD65-4B4C-87CC-1B9DB20A3F4F}">
      <dsp:nvSpPr>
        <dsp:cNvPr id="0" name=""/>
        <dsp:cNvSpPr/>
      </dsp:nvSpPr>
      <dsp:spPr>
        <a:xfrm>
          <a:off x="951461" y="1455279"/>
          <a:ext cx="99888" cy="2463928"/>
        </a:xfrm>
        <a:custGeom>
          <a:avLst/>
          <a:gdLst/>
          <a:ahLst/>
          <a:cxnLst/>
          <a:rect l="0" t="0" r="0" b="0"/>
          <a:pathLst>
            <a:path>
              <a:moveTo>
                <a:pt x="99888" y="0"/>
              </a:moveTo>
              <a:lnTo>
                <a:pt x="99888" y="2463928"/>
              </a:lnTo>
              <a:lnTo>
                <a:pt x="0" y="246392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1B9B3C-6D06-417A-8825-4BDFBF883350}">
      <dsp:nvSpPr>
        <dsp:cNvPr id="0" name=""/>
        <dsp:cNvSpPr/>
      </dsp:nvSpPr>
      <dsp:spPr>
        <a:xfrm>
          <a:off x="1005630" y="1455279"/>
          <a:ext cx="91440" cy="1102032"/>
        </a:xfrm>
        <a:custGeom>
          <a:avLst/>
          <a:gdLst/>
          <a:ahLst/>
          <a:cxnLst/>
          <a:rect l="0" t="0" r="0" b="0"/>
          <a:pathLst>
            <a:path>
              <a:moveTo>
                <a:pt x="45720" y="0"/>
              </a:moveTo>
              <a:lnTo>
                <a:pt x="45720" y="1102032"/>
              </a:lnTo>
              <a:lnTo>
                <a:pt x="125669" y="110203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9976D-3D71-4F4A-A53B-1FEAB0A06C3A}">
      <dsp:nvSpPr>
        <dsp:cNvPr id="0" name=""/>
        <dsp:cNvSpPr/>
      </dsp:nvSpPr>
      <dsp:spPr>
        <a:xfrm>
          <a:off x="951461" y="1455279"/>
          <a:ext cx="99888" cy="1788488"/>
        </a:xfrm>
        <a:custGeom>
          <a:avLst/>
          <a:gdLst/>
          <a:ahLst/>
          <a:cxnLst/>
          <a:rect l="0" t="0" r="0" b="0"/>
          <a:pathLst>
            <a:path>
              <a:moveTo>
                <a:pt x="99888" y="0"/>
              </a:moveTo>
              <a:lnTo>
                <a:pt x="99888" y="1788488"/>
              </a:lnTo>
              <a:lnTo>
                <a:pt x="0" y="178848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1B424C-18C9-410B-93CC-EADA95C2F1F3}">
      <dsp:nvSpPr>
        <dsp:cNvPr id="0" name=""/>
        <dsp:cNvSpPr/>
      </dsp:nvSpPr>
      <dsp:spPr>
        <a:xfrm>
          <a:off x="1005630" y="1455279"/>
          <a:ext cx="91440" cy="1813612"/>
        </a:xfrm>
        <a:custGeom>
          <a:avLst/>
          <a:gdLst/>
          <a:ahLst/>
          <a:cxnLst/>
          <a:rect l="0" t="0" r="0" b="0"/>
          <a:pathLst>
            <a:path>
              <a:moveTo>
                <a:pt x="45720" y="0"/>
              </a:moveTo>
              <a:lnTo>
                <a:pt x="45720" y="1813612"/>
              </a:lnTo>
              <a:lnTo>
                <a:pt x="121930" y="181361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9CC967-F9C8-4CB1-B798-076ADFE9479D}">
      <dsp:nvSpPr>
        <dsp:cNvPr id="0" name=""/>
        <dsp:cNvSpPr/>
      </dsp:nvSpPr>
      <dsp:spPr>
        <a:xfrm>
          <a:off x="951461" y="1455279"/>
          <a:ext cx="99888" cy="1113048"/>
        </a:xfrm>
        <a:custGeom>
          <a:avLst/>
          <a:gdLst/>
          <a:ahLst/>
          <a:cxnLst/>
          <a:rect l="0" t="0" r="0" b="0"/>
          <a:pathLst>
            <a:path>
              <a:moveTo>
                <a:pt x="99888" y="0"/>
              </a:moveTo>
              <a:lnTo>
                <a:pt x="99888" y="1113048"/>
              </a:lnTo>
              <a:lnTo>
                <a:pt x="0" y="111304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3B3411-27F8-45E9-8A7F-129724207E21}">
      <dsp:nvSpPr>
        <dsp:cNvPr id="0" name=""/>
        <dsp:cNvSpPr/>
      </dsp:nvSpPr>
      <dsp:spPr>
        <a:xfrm>
          <a:off x="1051350" y="1455279"/>
          <a:ext cx="99888" cy="437608"/>
        </a:xfrm>
        <a:custGeom>
          <a:avLst/>
          <a:gdLst/>
          <a:ahLst/>
          <a:cxnLst/>
          <a:rect l="0" t="0" r="0" b="0"/>
          <a:pathLst>
            <a:path>
              <a:moveTo>
                <a:pt x="0" y="0"/>
              </a:moveTo>
              <a:lnTo>
                <a:pt x="0" y="437608"/>
              </a:lnTo>
              <a:lnTo>
                <a:pt x="99888" y="43760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A7D748-1E5A-4B57-8EFA-FAD894A3243A}">
      <dsp:nvSpPr>
        <dsp:cNvPr id="0" name=""/>
        <dsp:cNvSpPr/>
      </dsp:nvSpPr>
      <dsp:spPr>
        <a:xfrm>
          <a:off x="951461" y="1455279"/>
          <a:ext cx="99888" cy="437608"/>
        </a:xfrm>
        <a:custGeom>
          <a:avLst/>
          <a:gdLst/>
          <a:ahLst/>
          <a:cxnLst/>
          <a:rect l="0" t="0" r="0" b="0"/>
          <a:pathLst>
            <a:path>
              <a:moveTo>
                <a:pt x="99888" y="0"/>
              </a:moveTo>
              <a:lnTo>
                <a:pt x="99888" y="437608"/>
              </a:lnTo>
              <a:lnTo>
                <a:pt x="0" y="43760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FF5833-573A-457C-B034-2CD94BB9638A}">
      <dsp:nvSpPr>
        <dsp:cNvPr id="0" name=""/>
        <dsp:cNvSpPr/>
      </dsp:nvSpPr>
      <dsp:spPr>
        <a:xfrm>
          <a:off x="1527012" y="779840"/>
          <a:ext cx="675439" cy="437608"/>
        </a:xfrm>
        <a:custGeom>
          <a:avLst/>
          <a:gdLst/>
          <a:ahLst/>
          <a:cxnLst/>
          <a:rect l="0" t="0" r="0" b="0"/>
          <a:pathLst>
            <a:path>
              <a:moveTo>
                <a:pt x="675439" y="0"/>
              </a:moveTo>
              <a:lnTo>
                <a:pt x="675439" y="437608"/>
              </a:lnTo>
              <a:lnTo>
                <a:pt x="0" y="43760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AC2693-0562-4CE8-AE23-FDA4C511179C}">
      <dsp:nvSpPr>
        <dsp:cNvPr id="0" name=""/>
        <dsp:cNvSpPr/>
      </dsp:nvSpPr>
      <dsp:spPr>
        <a:xfrm>
          <a:off x="1563191" y="304178"/>
          <a:ext cx="1278521" cy="475661"/>
        </a:xfrm>
        <a:prstGeom prst="rect">
          <a:avLst/>
        </a:prstGeom>
        <a:solidFill>
          <a:srgbClr val="FFFF99"/>
        </a:solidFill>
        <a:ln w="57150" cap="flat" cmpd="sng" algn="ctr">
          <a:solidFill>
            <a:srgbClr val="99FF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Lindsay Terry</a:t>
          </a:r>
          <a:endParaRPr lang="en-US" sz="1700" b="1" kern="1200" dirty="0"/>
        </a:p>
      </dsp:txBody>
      <dsp:txXfrm>
        <a:off x="1563191" y="304178"/>
        <a:ext cx="1278521" cy="475661"/>
      </dsp:txXfrm>
    </dsp:sp>
    <dsp:sp modelId="{B8312EA7-06FE-4C67-AFE2-482E99E0310E}">
      <dsp:nvSpPr>
        <dsp:cNvPr id="0" name=""/>
        <dsp:cNvSpPr/>
      </dsp:nvSpPr>
      <dsp:spPr>
        <a:xfrm>
          <a:off x="575689" y="979618"/>
          <a:ext cx="951323" cy="475661"/>
        </a:xfrm>
        <a:prstGeom prst="rect">
          <a:avLst/>
        </a:prstGeom>
        <a:solidFill>
          <a:srgbClr val="FFFF99"/>
        </a:solidFill>
        <a:ln w="57150" cap="flat" cmpd="sng" algn="ctr">
          <a:solidFill>
            <a:srgbClr val="99FF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Jake  Martin</a:t>
          </a:r>
          <a:endParaRPr lang="en-US" sz="1700" kern="1200" dirty="0"/>
        </a:p>
      </dsp:txBody>
      <dsp:txXfrm>
        <a:off x="575689" y="979618"/>
        <a:ext cx="951323" cy="475661"/>
      </dsp:txXfrm>
    </dsp:sp>
    <dsp:sp modelId="{39D4F870-F20F-48C7-853C-6C6579C65447}">
      <dsp:nvSpPr>
        <dsp:cNvPr id="0" name=""/>
        <dsp:cNvSpPr/>
      </dsp:nvSpPr>
      <dsp:spPr>
        <a:xfrm>
          <a:off x="138" y="1655057"/>
          <a:ext cx="951323" cy="475661"/>
        </a:xfrm>
        <a:prstGeom prst="rect">
          <a:avLst/>
        </a:prstGeom>
        <a:solidFill>
          <a:srgbClr val="FF99FF"/>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Grace Bingham</a:t>
          </a:r>
          <a:endParaRPr lang="en-US" sz="1700" kern="1200" dirty="0"/>
        </a:p>
      </dsp:txBody>
      <dsp:txXfrm>
        <a:off x="138" y="1655057"/>
        <a:ext cx="951323" cy="475661"/>
      </dsp:txXfrm>
    </dsp:sp>
    <dsp:sp modelId="{8BB82F1D-DDA4-450B-8EDD-5C9AA0E92A19}">
      <dsp:nvSpPr>
        <dsp:cNvPr id="0" name=""/>
        <dsp:cNvSpPr/>
      </dsp:nvSpPr>
      <dsp:spPr>
        <a:xfrm>
          <a:off x="1151239" y="1655057"/>
          <a:ext cx="951323" cy="475661"/>
        </a:xfrm>
        <a:prstGeom prst="rect">
          <a:avLst/>
        </a:prstGeom>
        <a:solidFill>
          <a:srgbClr val="00B050"/>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Melissa Jenny</a:t>
          </a:r>
          <a:endParaRPr lang="en-US" sz="1700" kern="1200" dirty="0"/>
        </a:p>
      </dsp:txBody>
      <dsp:txXfrm>
        <a:off x="1151239" y="1655057"/>
        <a:ext cx="951323" cy="475661"/>
      </dsp:txXfrm>
    </dsp:sp>
    <dsp:sp modelId="{3A685419-E96A-4F0C-A1EB-849E990B738D}">
      <dsp:nvSpPr>
        <dsp:cNvPr id="0" name=""/>
        <dsp:cNvSpPr/>
      </dsp:nvSpPr>
      <dsp:spPr>
        <a:xfrm>
          <a:off x="138" y="2330497"/>
          <a:ext cx="951323" cy="475661"/>
        </a:xfrm>
        <a:prstGeom prst="rect">
          <a:avLst/>
        </a:prstGeom>
        <a:solidFill>
          <a:srgbClr val="00B0F0"/>
        </a:solidFill>
        <a:ln w="5715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Nancy Nistler</a:t>
          </a:r>
          <a:endParaRPr lang="en-US" sz="1700" kern="1200" dirty="0"/>
        </a:p>
      </dsp:txBody>
      <dsp:txXfrm>
        <a:off x="138" y="2330497"/>
        <a:ext cx="951323" cy="475661"/>
      </dsp:txXfrm>
    </dsp:sp>
    <dsp:sp modelId="{39F7EA89-D1DC-4E03-BCE6-B0469398CF7A}">
      <dsp:nvSpPr>
        <dsp:cNvPr id="0" name=""/>
        <dsp:cNvSpPr/>
      </dsp:nvSpPr>
      <dsp:spPr>
        <a:xfrm>
          <a:off x="1127561" y="3031061"/>
          <a:ext cx="951323" cy="475661"/>
        </a:xfrm>
        <a:prstGeom prst="rect">
          <a:avLst/>
        </a:prstGeom>
        <a:solidFill>
          <a:srgbClr val="0099FF"/>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Robert Hahn</a:t>
          </a:r>
          <a:endParaRPr lang="en-US" sz="1700" kern="1200" dirty="0"/>
        </a:p>
      </dsp:txBody>
      <dsp:txXfrm>
        <a:off x="1127561" y="3031061"/>
        <a:ext cx="951323" cy="475661"/>
      </dsp:txXfrm>
    </dsp:sp>
    <dsp:sp modelId="{0B39844D-FE12-4939-8E23-3E9789506E71}">
      <dsp:nvSpPr>
        <dsp:cNvPr id="0" name=""/>
        <dsp:cNvSpPr/>
      </dsp:nvSpPr>
      <dsp:spPr>
        <a:xfrm>
          <a:off x="138" y="3005937"/>
          <a:ext cx="951323" cy="475661"/>
        </a:xfrm>
        <a:prstGeom prst="rect">
          <a:avLst/>
        </a:prstGeom>
        <a:solidFill>
          <a:srgbClr val="00B0F0"/>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Ben Garrow</a:t>
          </a:r>
          <a:endParaRPr lang="en-US" sz="1700" kern="1200" dirty="0"/>
        </a:p>
      </dsp:txBody>
      <dsp:txXfrm>
        <a:off x="138" y="3005937"/>
        <a:ext cx="951323" cy="475661"/>
      </dsp:txXfrm>
    </dsp:sp>
    <dsp:sp modelId="{2260A8E8-2612-4E19-B93C-EFE63B6F9D2D}">
      <dsp:nvSpPr>
        <dsp:cNvPr id="0" name=""/>
        <dsp:cNvSpPr/>
      </dsp:nvSpPr>
      <dsp:spPr>
        <a:xfrm>
          <a:off x="1131300" y="2321785"/>
          <a:ext cx="951323" cy="471052"/>
        </a:xfrm>
        <a:prstGeom prst="rect">
          <a:avLst/>
        </a:prstGeom>
        <a:solidFill>
          <a:srgbClr val="00B0F0"/>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Mark Johnson</a:t>
          </a:r>
          <a:endParaRPr lang="en-US" sz="1700" kern="1200" dirty="0"/>
        </a:p>
      </dsp:txBody>
      <dsp:txXfrm>
        <a:off x="1131300" y="2321785"/>
        <a:ext cx="951323" cy="471052"/>
      </dsp:txXfrm>
    </dsp:sp>
    <dsp:sp modelId="{C2070D22-8A2B-46D9-9100-F7594E436E00}">
      <dsp:nvSpPr>
        <dsp:cNvPr id="0" name=""/>
        <dsp:cNvSpPr/>
      </dsp:nvSpPr>
      <dsp:spPr>
        <a:xfrm>
          <a:off x="138" y="3681377"/>
          <a:ext cx="951323" cy="475661"/>
        </a:xfrm>
        <a:prstGeom prst="rect">
          <a:avLst/>
        </a:prstGeom>
        <a:solidFill>
          <a:srgbClr val="00B0F0"/>
        </a:solidFill>
        <a:ln w="5715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Tracy Schmidt</a:t>
          </a:r>
          <a:endParaRPr lang="en-US" sz="1700" kern="1200" dirty="0"/>
        </a:p>
      </dsp:txBody>
      <dsp:txXfrm>
        <a:off x="138" y="3681377"/>
        <a:ext cx="951323" cy="475661"/>
      </dsp:txXfrm>
    </dsp:sp>
    <dsp:sp modelId="{2FBDF653-53FA-4EF9-842B-15AC5DE13259}">
      <dsp:nvSpPr>
        <dsp:cNvPr id="0" name=""/>
        <dsp:cNvSpPr/>
      </dsp:nvSpPr>
      <dsp:spPr>
        <a:xfrm>
          <a:off x="1138920" y="3657256"/>
          <a:ext cx="951323" cy="475661"/>
        </a:xfrm>
        <a:prstGeom prst="rect">
          <a:avLst/>
        </a:prstGeom>
        <a:pattFill prst="pct5">
          <a:fgClr>
            <a:srgbClr val="00B0F0"/>
          </a:fgClr>
          <a:bgClr>
            <a:schemeClr val="bg1"/>
          </a:bgClr>
        </a:patt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Vacant</a:t>
          </a:r>
          <a:endParaRPr lang="en-US" sz="1700" kern="1200" dirty="0"/>
        </a:p>
      </dsp:txBody>
      <dsp:txXfrm>
        <a:off x="1138920" y="3657256"/>
        <a:ext cx="951323" cy="475661"/>
      </dsp:txXfrm>
    </dsp:sp>
    <dsp:sp modelId="{5F1E3D91-DE56-4695-8135-48E655444757}">
      <dsp:nvSpPr>
        <dsp:cNvPr id="0" name=""/>
        <dsp:cNvSpPr/>
      </dsp:nvSpPr>
      <dsp:spPr>
        <a:xfrm>
          <a:off x="138" y="4356816"/>
          <a:ext cx="951323" cy="475661"/>
        </a:xfrm>
        <a:prstGeom prst="rect">
          <a:avLst/>
        </a:prstGeom>
        <a:solidFill>
          <a:srgbClr val="FF9933"/>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Gina Mitchell</a:t>
          </a:r>
          <a:endParaRPr lang="en-US" sz="1700" kern="1200" dirty="0"/>
        </a:p>
      </dsp:txBody>
      <dsp:txXfrm>
        <a:off x="138" y="4356816"/>
        <a:ext cx="951323" cy="475661"/>
      </dsp:txXfrm>
    </dsp:sp>
    <dsp:sp modelId="{D583C77D-2CC1-4A18-823B-7A75417838A3}">
      <dsp:nvSpPr>
        <dsp:cNvPr id="0" name=""/>
        <dsp:cNvSpPr/>
      </dsp:nvSpPr>
      <dsp:spPr>
        <a:xfrm>
          <a:off x="1151239" y="4356816"/>
          <a:ext cx="951323" cy="475661"/>
        </a:xfrm>
        <a:prstGeom prst="rect">
          <a:avLst/>
        </a:prstGeom>
        <a:solidFill>
          <a:srgbClr val="FF9933"/>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Marcus Watson</a:t>
          </a:r>
          <a:endParaRPr lang="en-US" sz="1700" kern="1200" dirty="0"/>
        </a:p>
      </dsp:txBody>
      <dsp:txXfrm>
        <a:off x="1151239" y="4356816"/>
        <a:ext cx="951323" cy="475661"/>
      </dsp:txXfrm>
    </dsp:sp>
    <dsp:sp modelId="{D2A22AAA-1374-49F4-8414-090E67DFD2B4}">
      <dsp:nvSpPr>
        <dsp:cNvPr id="0" name=""/>
        <dsp:cNvSpPr/>
      </dsp:nvSpPr>
      <dsp:spPr>
        <a:xfrm>
          <a:off x="2877892" y="979618"/>
          <a:ext cx="951323" cy="475661"/>
        </a:xfrm>
        <a:prstGeom prst="rect">
          <a:avLst/>
        </a:prstGeom>
        <a:solidFill>
          <a:srgbClr val="FFFF99"/>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Dave Anderson</a:t>
          </a:r>
          <a:endParaRPr lang="en-US" sz="1700" kern="1200" dirty="0"/>
        </a:p>
      </dsp:txBody>
      <dsp:txXfrm>
        <a:off x="2877892" y="979618"/>
        <a:ext cx="951323" cy="475661"/>
      </dsp:txXfrm>
    </dsp:sp>
    <dsp:sp modelId="{148AEE34-4F2D-4326-B65A-194E47AF834A}">
      <dsp:nvSpPr>
        <dsp:cNvPr id="0" name=""/>
        <dsp:cNvSpPr/>
      </dsp:nvSpPr>
      <dsp:spPr>
        <a:xfrm flipH="1">
          <a:off x="4397474" y="971455"/>
          <a:ext cx="58592" cy="475661"/>
        </a:xfrm>
        <a:prstGeom prst="rect">
          <a:avLst/>
        </a:prstGeom>
        <a:solidFill>
          <a:schemeClr val="lt1">
            <a:hueOff val="0"/>
            <a:satOff val="0"/>
            <a:lumOff val="0"/>
            <a:alphaOff val="0"/>
          </a:schemeClr>
        </a:solidFill>
        <a:ln w="25400" cap="flat" cmpd="sng" algn="ctr">
          <a:solidFill>
            <a:srgbClr val="F8F8F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p>
      </dsp:txBody>
      <dsp:txXfrm>
        <a:off x="4397474" y="971455"/>
        <a:ext cx="58592" cy="475661"/>
      </dsp:txXfrm>
    </dsp:sp>
    <dsp:sp modelId="{4D865612-7238-454B-9810-CE2DD93B76E2}">
      <dsp:nvSpPr>
        <dsp:cNvPr id="0" name=""/>
        <dsp:cNvSpPr/>
      </dsp:nvSpPr>
      <dsp:spPr>
        <a:xfrm>
          <a:off x="3453443" y="1655057"/>
          <a:ext cx="951323" cy="475661"/>
        </a:xfrm>
        <a:prstGeom prst="rect">
          <a:avLst/>
        </a:prstGeom>
        <a:solidFill>
          <a:srgbClr val="FF99FF"/>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Michelle Basquin</a:t>
          </a:r>
          <a:endParaRPr lang="en-US" sz="1700" kern="1200" dirty="0"/>
        </a:p>
      </dsp:txBody>
      <dsp:txXfrm>
        <a:off x="3453443" y="1655057"/>
        <a:ext cx="951323" cy="475661"/>
      </dsp:txXfrm>
    </dsp:sp>
    <dsp:sp modelId="{9E42DA92-2E79-4E55-B279-16B97CF065BA}">
      <dsp:nvSpPr>
        <dsp:cNvPr id="0" name=""/>
        <dsp:cNvSpPr/>
      </dsp:nvSpPr>
      <dsp:spPr>
        <a:xfrm>
          <a:off x="2302341" y="2330497"/>
          <a:ext cx="951323" cy="475661"/>
        </a:xfrm>
        <a:prstGeom prst="rect">
          <a:avLst/>
        </a:prstGeom>
        <a:solidFill>
          <a:srgbClr val="00B0F0"/>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Mark Schrader</a:t>
          </a:r>
          <a:endParaRPr lang="en-US" sz="1700" kern="1200" dirty="0"/>
        </a:p>
      </dsp:txBody>
      <dsp:txXfrm>
        <a:off x="2302341" y="2330497"/>
        <a:ext cx="951323" cy="475661"/>
      </dsp:txXfrm>
    </dsp:sp>
    <dsp:sp modelId="{90FFCF3D-8B1C-442F-B538-FEC47C886C0F}">
      <dsp:nvSpPr>
        <dsp:cNvPr id="0" name=""/>
        <dsp:cNvSpPr/>
      </dsp:nvSpPr>
      <dsp:spPr>
        <a:xfrm>
          <a:off x="3453443" y="2330497"/>
          <a:ext cx="951323" cy="475661"/>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smtClean="0"/>
            <a:t>Mark </a:t>
          </a:r>
          <a:r>
            <a:rPr lang="en-US" sz="1700" kern="1200" dirty="0" smtClean="0"/>
            <a:t>Holzer</a:t>
          </a:r>
          <a:endParaRPr lang="en-US" sz="1700" kern="1200" dirty="0"/>
        </a:p>
      </dsp:txBody>
      <dsp:txXfrm>
        <a:off x="3453443" y="2330497"/>
        <a:ext cx="951323" cy="475661"/>
      </dsp:txXfrm>
    </dsp:sp>
    <dsp:sp modelId="{10B57FAF-3FB1-4B1A-ADE5-AB9E19FD640A}">
      <dsp:nvSpPr>
        <dsp:cNvPr id="0" name=""/>
        <dsp:cNvSpPr/>
      </dsp:nvSpPr>
      <dsp:spPr>
        <a:xfrm>
          <a:off x="2302341" y="3005937"/>
          <a:ext cx="951323" cy="475661"/>
        </a:xfrm>
        <a:prstGeom prst="rect">
          <a:avLst/>
        </a:prstGeom>
        <a:solidFill>
          <a:srgbClr val="00B0F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Jason Kral</a:t>
          </a:r>
        </a:p>
      </dsp:txBody>
      <dsp:txXfrm>
        <a:off x="2302341" y="3005937"/>
        <a:ext cx="951323" cy="475661"/>
      </dsp:txXfrm>
    </dsp:sp>
    <dsp:sp modelId="{DCA85ECC-4050-4CEE-BD47-B320267A7FE1}">
      <dsp:nvSpPr>
        <dsp:cNvPr id="0" name=""/>
        <dsp:cNvSpPr/>
      </dsp:nvSpPr>
      <dsp:spPr>
        <a:xfrm>
          <a:off x="3453443" y="3005937"/>
          <a:ext cx="951323" cy="475661"/>
        </a:xfrm>
        <a:prstGeom prst="rect">
          <a:avLst/>
        </a:prstGeom>
        <a:solidFill>
          <a:srgbClr val="00B0F0"/>
        </a:solidFill>
        <a:ln w="285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Jeremy McLeod</a:t>
          </a:r>
          <a:endParaRPr lang="en-US" sz="1700" kern="1200" dirty="0"/>
        </a:p>
      </dsp:txBody>
      <dsp:txXfrm>
        <a:off x="3453443" y="3005937"/>
        <a:ext cx="951323" cy="475661"/>
      </dsp:txXfrm>
    </dsp:sp>
    <dsp:sp modelId="{3FC00C18-E0D3-461E-B65D-629044217C4B}">
      <dsp:nvSpPr>
        <dsp:cNvPr id="0" name=""/>
        <dsp:cNvSpPr/>
      </dsp:nvSpPr>
      <dsp:spPr>
        <a:xfrm>
          <a:off x="2302341" y="3681377"/>
          <a:ext cx="951323" cy="475661"/>
        </a:xfrm>
        <a:prstGeom prst="rect">
          <a:avLst/>
        </a:prstGeom>
        <a:solidFill>
          <a:srgbClr val="00B0F0"/>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Kyle Sebesta</a:t>
          </a:r>
          <a:endParaRPr lang="en-US" sz="1700" kern="1200" dirty="0"/>
        </a:p>
      </dsp:txBody>
      <dsp:txXfrm>
        <a:off x="2302341" y="3681377"/>
        <a:ext cx="951323" cy="475661"/>
      </dsp:txXfrm>
    </dsp:sp>
    <dsp:sp modelId="{A2CCBF9B-7816-4896-8EF2-D3F1DD0B3325}">
      <dsp:nvSpPr>
        <dsp:cNvPr id="0" name=""/>
        <dsp:cNvSpPr/>
      </dsp:nvSpPr>
      <dsp:spPr>
        <a:xfrm>
          <a:off x="3379734" y="3661565"/>
          <a:ext cx="951323" cy="475661"/>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p>
      </dsp:txBody>
      <dsp:txXfrm>
        <a:off x="3379734" y="3661565"/>
        <a:ext cx="951323" cy="475661"/>
      </dsp:txXfrm>
    </dsp:sp>
    <dsp:sp modelId="{F4C6A300-B110-422D-8D1E-2481853FF196}">
      <dsp:nvSpPr>
        <dsp:cNvPr id="0" name=""/>
        <dsp:cNvSpPr/>
      </dsp:nvSpPr>
      <dsp:spPr>
        <a:xfrm>
          <a:off x="2302341" y="4356816"/>
          <a:ext cx="951323" cy="475661"/>
        </a:xfrm>
        <a:prstGeom prst="rect">
          <a:avLst/>
        </a:prstGeom>
        <a:solidFill>
          <a:srgbClr val="00B050"/>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Sheri Lares</a:t>
          </a:r>
          <a:endParaRPr lang="en-US" sz="1700" kern="1200" dirty="0"/>
        </a:p>
      </dsp:txBody>
      <dsp:txXfrm>
        <a:off x="2302341" y="4356816"/>
        <a:ext cx="951323" cy="475661"/>
      </dsp:txXfrm>
    </dsp:sp>
    <dsp:sp modelId="{B5EAE136-08B0-47C9-9A54-2630E13E939D}">
      <dsp:nvSpPr>
        <dsp:cNvPr id="0" name=""/>
        <dsp:cNvSpPr/>
      </dsp:nvSpPr>
      <dsp:spPr>
        <a:xfrm>
          <a:off x="3464801" y="3640075"/>
          <a:ext cx="951323" cy="475661"/>
        </a:xfrm>
        <a:prstGeom prst="rect">
          <a:avLst/>
        </a:prstGeom>
        <a:solidFill>
          <a:srgbClr val="FF9933"/>
        </a:solidFill>
        <a:ln w="57150" cap="flat" cmpd="sng" algn="ctr">
          <a:solidFill>
            <a:srgbClr val="99FF6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Brian Schuck</a:t>
          </a:r>
          <a:endParaRPr lang="en-US" sz="1700" kern="1200" dirty="0"/>
        </a:p>
      </dsp:txBody>
      <dsp:txXfrm>
        <a:off x="3464801" y="3640075"/>
        <a:ext cx="951323" cy="475661"/>
      </dsp:txXfrm>
    </dsp:sp>
    <dsp:sp modelId="{F7F82634-43AB-4654-B72D-282DA61F8C15}">
      <dsp:nvSpPr>
        <dsp:cNvPr id="0" name=""/>
        <dsp:cNvSpPr/>
      </dsp:nvSpPr>
      <dsp:spPr>
        <a:xfrm>
          <a:off x="3495158" y="4341258"/>
          <a:ext cx="951323" cy="475661"/>
        </a:xfrm>
        <a:prstGeom prst="rect">
          <a:avLst/>
        </a:prstGeom>
        <a:solidFill>
          <a:srgbClr val="00B050"/>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Casey Buechler</a:t>
          </a:r>
          <a:endParaRPr lang="en-US" sz="1700" kern="1200" dirty="0"/>
        </a:p>
      </dsp:txBody>
      <dsp:txXfrm>
        <a:off x="3495158" y="4341258"/>
        <a:ext cx="951323" cy="475661"/>
      </dsp:txXfrm>
    </dsp:sp>
    <dsp:sp modelId="{F8620981-5B53-4D47-B907-1C6DDB873FD7}">
      <dsp:nvSpPr>
        <dsp:cNvPr id="0" name=""/>
        <dsp:cNvSpPr/>
      </dsp:nvSpPr>
      <dsp:spPr>
        <a:xfrm>
          <a:off x="2272355" y="1717340"/>
          <a:ext cx="951323" cy="475661"/>
        </a:xfrm>
        <a:prstGeom prst="rect">
          <a:avLst/>
        </a:prstGeom>
        <a:solidFill>
          <a:srgbClr val="00B0F0"/>
        </a:solidFill>
        <a:ln w="57150" cap="flat" cmpd="sng" algn="ctr">
          <a:solidFill>
            <a:srgbClr val="FF33C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David Ferrell</a:t>
          </a:r>
          <a:endParaRPr lang="en-US" sz="1700" kern="1200" dirty="0"/>
        </a:p>
      </dsp:txBody>
      <dsp:txXfrm>
        <a:off x="2272355" y="1717340"/>
        <a:ext cx="951323" cy="4756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44246-8B88-43E1-96D1-E27618B8309F}">
      <dsp:nvSpPr>
        <dsp:cNvPr id="0" name=""/>
        <dsp:cNvSpPr/>
      </dsp:nvSpPr>
      <dsp:spPr>
        <a:xfrm rot="5400000">
          <a:off x="-271174" y="273511"/>
          <a:ext cx="1807828" cy="1265479"/>
        </a:xfrm>
        <a:prstGeom prst="chevron">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rPr>
            <a:t>NPIAS</a:t>
          </a:r>
          <a:endParaRPr lang="en-US" sz="3200" kern="1200" dirty="0">
            <a:solidFill>
              <a:schemeClr val="tx1"/>
            </a:solidFill>
          </a:endParaRPr>
        </a:p>
      </dsp:txBody>
      <dsp:txXfrm rot="-5400000">
        <a:off x="1" y="635077"/>
        <a:ext cx="1265479" cy="542349"/>
      </dsp:txXfrm>
    </dsp:sp>
    <dsp:sp modelId="{A0E18451-FFA8-4E53-A52B-DCE9953D6D09}">
      <dsp:nvSpPr>
        <dsp:cNvPr id="0" name=""/>
        <dsp:cNvSpPr/>
      </dsp:nvSpPr>
      <dsp:spPr>
        <a:xfrm rot="5400000">
          <a:off x="4654915" y="-3387098"/>
          <a:ext cx="1175088" cy="795396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t>Defines the Public-Use Airport System </a:t>
          </a:r>
          <a:endParaRPr lang="en-US" sz="2300" kern="1200" dirty="0"/>
        </a:p>
        <a:p>
          <a:pPr marL="228600" lvl="1" indent="-228600" algn="l" defTabSz="1022350">
            <a:lnSpc>
              <a:spcPct val="90000"/>
            </a:lnSpc>
            <a:spcBef>
              <a:spcPct val="0"/>
            </a:spcBef>
            <a:spcAft>
              <a:spcPct val="15000"/>
            </a:spcAft>
            <a:buChar char="••"/>
          </a:pPr>
          <a:r>
            <a:rPr lang="en-US" sz="2300" kern="1200" dirty="0" smtClean="0"/>
            <a:t>Establishes short (1-5 year) &amp; long-term (6-20 year) </a:t>
          </a:r>
          <a:br>
            <a:rPr lang="en-US" sz="2300" kern="1200" dirty="0" smtClean="0"/>
          </a:br>
          <a:r>
            <a:rPr lang="en-US" sz="2300" kern="1200" dirty="0" smtClean="0"/>
            <a:t>needs for AIP-Eligible development     (</a:t>
          </a:r>
          <a:r>
            <a:rPr lang="en-US" sz="2300" i="1" kern="1200" dirty="0" smtClean="0"/>
            <a:t>Public Information</a:t>
          </a:r>
          <a:r>
            <a:rPr lang="en-US" sz="2300" kern="1200" dirty="0" smtClean="0"/>
            <a:t>)</a:t>
          </a:r>
          <a:endParaRPr lang="en-US" sz="2300" kern="1200" dirty="0"/>
        </a:p>
      </dsp:txBody>
      <dsp:txXfrm rot="-5400000">
        <a:off x="1265480" y="59700"/>
        <a:ext cx="7896597" cy="1060362"/>
      </dsp:txXfrm>
    </dsp:sp>
    <dsp:sp modelId="{EB09E39C-65BA-4547-BA9A-130A26211054}">
      <dsp:nvSpPr>
        <dsp:cNvPr id="0" name=""/>
        <dsp:cNvSpPr/>
      </dsp:nvSpPr>
      <dsp:spPr>
        <a:xfrm rot="5400000">
          <a:off x="-271174" y="1889352"/>
          <a:ext cx="1807828" cy="1265479"/>
        </a:xfrm>
        <a:prstGeom prst="chevron">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rPr>
            <a:t>ACIP</a:t>
          </a:r>
          <a:endParaRPr lang="en-US" sz="3200" kern="1200" dirty="0">
            <a:solidFill>
              <a:schemeClr val="tx1"/>
            </a:solidFill>
          </a:endParaRPr>
        </a:p>
      </dsp:txBody>
      <dsp:txXfrm rot="-5400000">
        <a:off x="1" y="2250918"/>
        <a:ext cx="1265479" cy="542349"/>
      </dsp:txXfrm>
    </dsp:sp>
    <dsp:sp modelId="{59FAC545-C3EC-417B-A657-6EF9CCFEDC5F}">
      <dsp:nvSpPr>
        <dsp:cNvPr id="0" name=""/>
        <dsp:cNvSpPr/>
      </dsp:nvSpPr>
      <dsp:spPr>
        <a:xfrm rot="5400000">
          <a:off x="4654915" y="-1771257"/>
          <a:ext cx="1175088" cy="795396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t>Identifies detailed AIP-Eligible needs &amp; priorities for the next 3 years   </a:t>
          </a:r>
          <a:r>
            <a:rPr lang="en-US" sz="2300" i="1" kern="1200" dirty="0" smtClean="0"/>
            <a:t>(Internal FAA only</a:t>
          </a:r>
          <a:r>
            <a:rPr lang="en-US" sz="2300" kern="1200" dirty="0" smtClean="0"/>
            <a:t>)</a:t>
          </a:r>
          <a:endParaRPr lang="en-US" sz="2300" kern="1200" dirty="0"/>
        </a:p>
      </dsp:txBody>
      <dsp:txXfrm rot="-5400000">
        <a:off x="1265480" y="1675541"/>
        <a:ext cx="7896597" cy="1060362"/>
      </dsp:txXfrm>
    </dsp:sp>
    <dsp:sp modelId="{C1DC175E-FB07-43D9-8F77-CEC2C68A6114}">
      <dsp:nvSpPr>
        <dsp:cNvPr id="0" name=""/>
        <dsp:cNvSpPr/>
      </dsp:nvSpPr>
      <dsp:spPr>
        <a:xfrm rot="5400000">
          <a:off x="-271174" y="3505193"/>
          <a:ext cx="1807828" cy="1265479"/>
        </a:xfrm>
        <a:prstGeom prst="chevron">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rPr>
            <a:t>AIP</a:t>
          </a:r>
          <a:endParaRPr lang="en-US" sz="3200" kern="1200" dirty="0">
            <a:solidFill>
              <a:schemeClr val="tx1"/>
            </a:solidFill>
          </a:endParaRPr>
        </a:p>
      </dsp:txBody>
      <dsp:txXfrm rot="-5400000">
        <a:off x="1" y="3866759"/>
        <a:ext cx="1265479" cy="542349"/>
      </dsp:txXfrm>
    </dsp:sp>
    <dsp:sp modelId="{EA718BF7-8A02-4F51-AEFC-54E60799FD0C}">
      <dsp:nvSpPr>
        <dsp:cNvPr id="0" name=""/>
        <dsp:cNvSpPr/>
      </dsp:nvSpPr>
      <dsp:spPr>
        <a:xfrm rot="5400000">
          <a:off x="4654915" y="-155416"/>
          <a:ext cx="1175088" cy="795396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smtClean="0"/>
            <a:t>Provides funds for Current year  (</a:t>
          </a:r>
          <a:r>
            <a:rPr lang="en-US" sz="2300" i="1" kern="1200" dirty="0" smtClean="0"/>
            <a:t>Internal FAA until announced</a:t>
          </a:r>
          <a:r>
            <a:rPr lang="en-US" sz="2300" kern="1200" dirty="0" smtClean="0"/>
            <a:t>) </a:t>
          </a:r>
          <a:endParaRPr lang="en-US" sz="2300" kern="1200" dirty="0"/>
        </a:p>
      </dsp:txBody>
      <dsp:txXfrm rot="-5400000">
        <a:off x="1265480" y="3291382"/>
        <a:ext cx="7896597" cy="106036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DEFCE8F-ADAB-4357-A959-DB6B65A763EA}" type="datetimeFigureOut">
              <a:rPr lang="en-US" smtClean="0"/>
              <a:t>3/28/2023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908C88-33F1-44CA-A07C-6F96C9F7A09F}" type="slidenum">
              <a:rPr lang="en-US" smtClean="0"/>
              <a:t>‹#›</a:t>
            </a:fld>
            <a:endParaRPr lang="en-US"/>
          </a:p>
        </p:txBody>
      </p:sp>
    </p:spTree>
    <p:extLst>
      <p:ext uri="{BB962C8B-B14F-4D97-AF65-F5344CB8AC3E}">
        <p14:creationId xmlns:p14="http://schemas.microsoft.com/office/powerpoint/2010/main" val="17055395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5C56EB-0C27-4DED-AC1B-1154D97EFA9A}" type="datetimeFigureOut">
              <a:rPr lang="en-US" smtClean="0"/>
              <a:t>3/28/2023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63E6569-0855-4EC9-9820-09D3B4B34C1C}" type="slidenum">
              <a:rPr lang="en-US" smtClean="0"/>
              <a:t>‹#›</a:t>
            </a:fld>
            <a:endParaRPr lang="en-US"/>
          </a:p>
        </p:txBody>
      </p:sp>
    </p:spTree>
    <p:extLst>
      <p:ext uri="{BB962C8B-B14F-4D97-AF65-F5344CB8AC3E}">
        <p14:creationId xmlns:p14="http://schemas.microsoft.com/office/powerpoint/2010/main" val="1979203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a.gov/general/bipartisan-infrastructure-law-faq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Airport Improvement Program (AIP); Bi-Partisan Infrastructure Law, known as BIL, with Airport Infrastructure Grants (AIG) and Airport Terminal Program (ATP) grants; Supplemental funds; COVID Relief funding with Coronavirus Aid, Relief, and Economic Security (CARES) Act, Coronavirus Response and Relief Supplemental Appropriation (CRRSA) Act, and American Rescue Plan (ARPA) Act. When we were preparing for the presentation that we wanted to make at this years State conferences, one of our ADO managers said our airport sponsors are overwhelmed by all of the grant programs. So I’d like to start this presentation by saying: If that list of acronyms didn’t overwhelm you, what will? AND the funding options have been so important during the last several years. We would like to keep this simple and offer an overview of where each of our airport sponsors should focus in regard to Airport Grants.</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A2DB1-93A2-4B1C-830A-1A51FCBEB2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6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recap, the FAA received 450 applications, totaling approximately $2.4B. There is only $268M available to award.  In AGL we had a total of 33 projects, totaling $119.4M.  We received applications from all but 2 states, Ohio and South Dakota.  Applications include VALE/ZEV, Environmental, and Infrastructure project groups; we did not receive any Noise projects.  </a:t>
            </a:r>
            <a:endParaRPr lang="en-US" dirty="0"/>
          </a:p>
        </p:txBody>
      </p:sp>
      <p:sp>
        <p:nvSpPr>
          <p:cNvPr id="4" name="Slide Number Placeholder 3"/>
          <p:cNvSpPr>
            <a:spLocks noGrp="1"/>
          </p:cNvSpPr>
          <p:nvPr>
            <p:ph type="sldNum" sz="quarter" idx="10"/>
          </p:nvPr>
        </p:nvSpPr>
        <p:spPr/>
        <p:txBody>
          <a:bodyPr/>
          <a:lstStyle/>
          <a:p>
            <a:fld id="{363E6569-0855-4EC9-9820-09D3B4B34C1C}" type="slidenum">
              <a:rPr lang="en-US" smtClean="0"/>
              <a:t>13</a:t>
            </a:fld>
            <a:endParaRPr lang="en-US"/>
          </a:p>
        </p:txBody>
      </p:sp>
    </p:spTree>
    <p:extLst>
      <p:ext uri="{BB962C8B-B14F-4D97-AF65-F5344CB8AC3E}">
        <p14:creationId xmlns:p14="http://schemas.microsoft.com/office/powerpoint/2010/main" val="3774115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68406-F15C-4303-97CE-0E3EE59880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385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r>
              <a:rPr lang="en-US" dirty="0" smtClean="0">
                <a:latin typeface="Times New Roman" panose="02020603050405020304" pitchFamily="18" charset="0"/>
                <a:ea typeface="+mn-ea"/>
              </a:rPr>
              <a:t>Before</a:t>
            </a:r>
            <a:r>
              <a:rPr lang="en-US" baseline="0" dirty="0" smtClean="0">
                <a:latin typeface="Times New Roman" panose="02020603050405020304" pitchFamily="18" charset="0"/>
                <a:ea typeface="+mn-ea"/>
              </a:rPr>
              <a:t> talking about the Bi-artisan Infrastructure Law (BIL), I always like to begin with recognition of the various “buckets” of funding that is available for use by the FAA. Initially, I’d like to talk about the Airport Infrastructure portion and the steps that have been taken to allocate and get AIG funding under grants in FY22 and FY23.</a:t>
            </a:r>
            <a:endParaRPr lang="en-US" dirty="0">
              <a:latin typeface="Times New Roman" panose="02020603050405020304" pitchFamily="18" charset="0"/>
              <a:ea typeface="+mn-ea"/>
            </a:endParaRPr>
          </a:p>
        </p:txBody>
      </p:sp>
      <p:sp>
        <p:nvSpPr>
          <p:cNvPr id="4" name="Slide Number Placeholder 3"/>
          <p:cNvSpPr>
            <a:spLocks noGrp="1"/>
          </p:cNvSpPr>
          <p:nvPr>
            <p:ph type="sldNum" sz="quarter" idx="10"/>
          </p:nvPr>
        </p:nvSpPr>
        <p:spPr/>
        <p:txBody>
          <a:bodyPr/>
          <a:lstStyle/>
          <a:p>
            <a:fld id="{363E6569-0855-4EC9-9820-09D3B4B34C1C}" type="slidenum">
              <a:rPr lang="en-US" smtClean="0"/>
              <a:t>15</a:t>
            </a:fld>
            <a:endParaRPr lang="en-US"/>
          </a:p>
        </p:txBody>
      </p:sp>
    </p:spTree>
    <p:extLst>
      <p:ext uri="{BB962C8B-B14F-4D97-AF65-F5344CB8AC3E}">
        <p14:creationId xmlns:p14="http://schemas.microsoft.com/office/powerpoint/2010/main" val="448658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i="0" dirty="0" smtClean="0">
                <a:latin typeface="Times New Roman" panose="02020603050405020304" pitchFamily="18" charset="0"/>
                <a:ea typeface="Calibri" panose="020F0502020204030204" pitchFamily="34" charset="0"/>
                <a:cs typeface="Times New Roman" panose="02020603050405020304" pitchFamily="18" charset="0"/>
              </a:rPr>
              <a:t>So in addition</a:t>
            </a:r>
            <a:r>
              <a:rPr lang="en-US" i="0" baseline="0" dirty="0" smtClean="0">
                <a:latin typeface="Times New Roman" panose="02020603050405020304" pitchFamily="18" charset="0"/>
                <a:ea typeface="Calibri" panose="020F0502020204030204" pitchFamily="34" charset="0"/>
                <a:cs typeface="Times New Roman" panose="02020603050405020304" pitchFamily="18" charset="0"/>
              </a:rPr>
              <a:t> to use of entitlement-only grants, </a:t>
            </a:r>
            <a:r>
              <a:rPr lang="en-US" i="0" dirty="0" smtClean="0">
                <a:latin typeface="Times New Roman" panose="02020603050405020304" pitchFamily="18" charset="0"/>
                <a:ea typeface="Calibri" panose="020F0502020204030204" pitchFamily="34" charset="0"/>
                <a:cs typeface="Times New Roman" panose="02020603050405020304" pitchFamily="18" charset="0"/>
              </a:rPr>
              <a:t>the FY22 and FY23 apportionments for the AIG funding are available</a:t>
            </a:r>
            <a:r>
              <a:rPr lang="en-US" i="0" baseline="0" dirty="0" smtClean="0">
                <a:latin typeface="Times New Roman" panose="02020603050405020304" pitchFamily="18" charset="0"/>
                <a:ea typeface="Calibri" panose="020F0502020204030204" pitchFamily="34" charset="0"/>
                <a:cs typeface="Times New Roman" panose="02020603050405020304" pitchFamily="18" charset="0"/>
              </a:rPr>
              <a:t> to airports. </a:t>
            </a:r>
            <a:r>
              <a:rPr lang="en-US" i="0" baseline="0" dirty="0" smtClean="0">
                <a:solidFill>
                  <a:srgbClr val="00408E"/>
                </a:solidFill>
                <a:latin typeface="Times New Roman" panose="02020603050405020304" pitchFamily="18" charset="0"/>
                <a:ea typeface="Calibri" panose="020F0502020204030204" pitchFamily="34" charset="0"/>
                <a:cs typeface="Times New Roman" panose="02020603050405020304" pitchFamily="18" charset="0"/>
              </a:rPr>
              <a:t>A</a:t>
            </a:r>
            <a:r>
              <a:rPr lang="en-US" i="0" baseline="0" dirty="0" smtClean="0">
                <a:latin typeface="Times New Roman" panose="02020603050405020304" pitchFamily="18" charset="0"/>
                <a:ea typeface="Calibri" panose="020F0502020204030204" pitchFamily="34" charset="0"/>
                <a:cs typeface="Times New Roman" panose="02020603050405020304" pitchFamily="18" charset="0"/>
              </a:rPr>
              <a:t>irport sponsors across the country have been slow to proceed with use of the AIG funds.</a:t>
            </a:r>
          </a:p>
          <a:p>
            <a:pPr>
              <a:lnSpc>
                <a:spcPct val="107000"/>
              </a:lnSpc>
              <a:spcAft>
                <a:spcPts val="815"/>
              </a:spcAft>
            </a:pPr>
            <a:endParaRPr lang="en-US" i="0" baseline="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15"/>
              </a:spcAft>
            </a:pPr>
            <a:endParaRPr lang="en-US" i="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63E6569-0855-4EC9-9820-09D3B4B34C1C}" type="slidenum">
              <a:rPr lang="en-US" smtClean="0"/>
              <a:t>16</a:t>
            </a:fld>
            <a:endParaRPr lang="en-US"/>
          </a:p>
        </p:txBody>
      </p:sp>
    </p:spTree>
    <p:extLst>
      <p:ext uri="{BB962C8B-B14F-4D97-AF65-F5344CB8AC3E}">
        <p14:creationId xmlns:p14="http://schemas.microsoft.com/office/powerpoint/2010/main" val="261020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FY2022</a:t>
            </a:r>
          </a:p>
          <a:p>
            <a:r>
              <a:rPr lang="en-US" dirty="0" smtClean="0"/>
              <a:t>Basic	 $3,410,000 	31</a:t>
            </a:r>
          </a:p>
          <a:p>
            <a:r>
              <a:rPr lang="en-US" dirty="0" smtClean="0"/>
              <a:t>Local	 $2,544,000 	16</a:t>
            </a:r>
          </a:p>
          <a:p>
            <a:r>
              <a:rPr lang="en-US" dirty="0" smtClean="0"/>
              <a:t>Regional	 $590,000 	2</a:t>
            </a:r>
          </a:p>
          <a:p>
            <a:r>
              <a:rPr lang="en-US" dirty="0" smtClean="0"/>
              <a:t>Primary/CS	 $9,830,859 	5</a:t>
            </a:r>
          </a:p>
          <a:p>
            <a:r>
              <a:rPr lang="en-US" dirty="0" smtClean="0"/>
              <a:t>Grand Total	 $16,374,859 	54</a:t>
            </a:r>
          </a:p>
          <a:p>
            <a:endParaRPr lang="en-US" dirty="0" smtClean="0"/>
          </a:p>
          <a:p>
            <a:r>
              <a:rPr lang="en-US" b="1" u="sng" dirty="0" smtClean="0"/>
              <a:t>FY2023</a:t>
            </a:r>
          </a:p>
          <a:p>
            <a:r>
              <a:rPr lang="en-US" dirty="0" smtClean="0"/>
              <a:t>Basic	</a:t>
            </a:r>
            <a:r>
              <a:rPr lang="en-US" i="0" dirty="0" smtClean="0">
                <a:latin typeface="Times New Roman" panose="02020603050405020304" pitchFamily="18" charset="0"/>
                <a:ea typeface="Calibri" panose="020F0502020204030204" pitchFamily="34" charset="0"/>
                <a:cs typeface="Times New Roman" panose="02020603050405020304" pitchFamily="18" charset="0"/>
              </a:rPr>
              <a:t>$3,729,000 	</a:t>
            </a:r>
            <a:r>
              <a:rPr lang="en-US" dirty="0" smtClean="0"/>
              <a:t>33</a:t>
            </a:r>
          </a:p>
          <a:p>
            <a:r>
              <a:rPr lang="en-US" dirty="0" smtClean="0"/>
              <a:t>Local	</a:t>
            </a:r>
            <a:r>
              <a:rPr lang="en-US" i="0" dirty="0" smtClean="0">
                <a:latin typeface="Times New Roman" panose="02020603050405020304" pitchFamily="18" charset="0"/>
                <a:ea typeface="Calibri" panose="020F0502020204030204" pitchFamily="34" charset="0"/>
                <a:cs typeface="Times New Roman" panose="02020603050405020304" pitchFamily="18" charset="0"/>
              </a:rPr>
              <a:t>$2,030,000 	</a:t>
            </a:r>
            <a:r>
              <a:rPr lang="en-US" dirty="0" smtClean="0"/>
              <a:t>14</a:t>
            </a:r>
          </a:p>
          <a:p>
            <a:r>
              <a:rPr lang="en-US" dirty="0" smtClean="0"/>
              <a:t>Primary	</a:t>
            </a:r>
            <a:r>
              <a:rPr lang="en-US" i="0" dirty="0" smtClean="0">
                <a:latin typeface="Times New Roman" panose="02020603050405020304" pitchFamily="18" charset="0"/>
                <a:ea typeface="Calibri" panose="020F0502020204030204" pitchFamily="34" charset="0"/>
                <a:cs typeface="Times New Roman" panose="02020603050405020304" pitchFamily="18" charset="0"/>
              </a:rPr>
              <a:t> $9,821,071 	</a:t>
            </a:r>
            <a:r>
              <a:rPr lang="en-US" dirty="0" smtClean="0"/>
              <a:t>5</a:t>
            </a:r>
          </a:p>
          <a:p>
            <a:r>
              <a:rPr lang="en-US" dirty="0" smtClean="0"/>
              <a:t>Regional	</a:t>
            </a:r>
            <a:r>
              <a:rPr lang="en-US" i="0" dirty="0" smtClean="0">
                <a:latin typeface="Times New Roman" panose="02020603050405020304" pitchFamily="18" charset="0"/>
                <a:ea typeface="Calibri" panose="020F0502020204030204" pitchFamily="34" charset="0"/>
                <a:cs typeface="Times New Roman" panose="02020603050405020304" pitchFamily="18" charset="0"/>
              </a:rPr>
              <a:t> $876,000 	</a:t>
            </a:r>
            <a:r>
              <a:rPr lang="en-US" dirty="0" smtClean="0"/>
              <a:t>3</a:t>
            </a:r>
          </a:p>
          <a:p>
            <a:r>
              <a:rPr lang="en-US" dirty="0" smtClean="0"/>
              <a:t>Grand Total	</a:t>
            </a:r>
            <a:r>
              <a:rPr lang="en-US" i="0" dirty="0" smtClean="0">
                <a:latin typeface="Times New Roman" panose="02020603050405020304" pitchFamily="18" charset="0"/>
                <a:ea typeface="Calibri" panose="020F0502020204030204" pitchFamily="34" charset="0"/>
                <a:cs typeface="Times New Roman" panose="02020603050405020304" pitchFamily="18" charset="0"/>
              </a:rPr>
              <a:t>$16,456,071 	</a:t>
            </a:r>
            <a:r>
              <a:rPr lang="en-US" dirty="0" smtClean="0"/>
              <a:t>55</a:t>
            </a:r>
            <a:endParaRPr lang="en-US" i="0" dirty="0" smtClean="0">
              <a:latin typeface="Times New Roman" panose="02020603050405020304" pitchFamily="18" charset="0"/>
              <a:ea typeface="Calibri" panose="020F0502020204030204" pitchFamily="34" charset="0"/>
              <a:cs typeface="Times New Roman" panose="02020603050405020304" pitchFamily="18" charset="0"/>
            </a:endParaRPr>
          </a:p>
          <a:p>
            <a:endParaRPr lang="en-US" b="1" u="sng" dirty="0"/>
          </a:p>
        </p:txBody>
      </p:sp>
      <p:sp>
        <p:nvSpPr>
          <p:cNvPr id="4" name="Slide Number Placeholder 3"/>
          <p:cNvSpPr>
            <a:spLocks noGrp="1"/>
          </p:cNvSpPr>
          <p:nvPr>
            <p:ph type="sldNum" sz="quarter" idx="10"/>
          </p:nvPr>
        </p:nvSpPr>
        <p:spPr/>
        <p:txBody>
          <a:bodyPr/>
          <a:lstStyle/>
          <a:p>
            <a:fld id="{6FBC9266-F39A-4015-BF05-1DCC53D2AC17}" type="slidenum">
              <a:rPr lang="en-US" smtClean="0"/>
              <a:t>17</a:t>
            </a:fld>
            <a:endParaRPr lang="en-US"/>
          </a:p>
        </p:txBody>
      </p:sp>
    </p:spTree>
    <p:extLst>
      <p:ext uri="{BB962C8B-B14F-4D97-AF65-F5344CB8AC3E}">
        <p14:creationId xmlns:p14="http://schemas.microsoft.com/office/powerpoint/2010/main" val="4042933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FY22 in </a:t>
            </a:r>
            <a:r>
              <a:rPr lang="en-US" dirty="0" smtClean="0"/>
              <a:t>Sou</a:t>
            </a:r>
            <a:r>
              <a:rPr lang="en-US" baseline="0" dirty="0" smtClean="0"/>
              <a:t>th </a:t>
            </a:r>
            <a:r>
              <a:rPr lang="en-US" baseline="0" dirty="0" smtClean="0"/>
              <a:t>Dakota, we </a:t>
            </a:r>
            <a:r>
              <a:rPr lang="en-US" baseline="0" dirty="0" smtClean="0"/>
              <a:t>obligated $1.7M </a:t>
            </a:r>
            <a:r>
              <a:rPr lang="en-US" baseline="0" dirty="0" smtClean="0"/>
              <a:t>of the $</a:t>
            </a:r>
            <a:r>
              <a:rPr lang="en-US" baseline="0" dirty="0" smtClean="0"/>
              <a:t>16M </a:t>
            </a:r>
            <a:r>
              <a:rPr lang="en-US" baseline="0" dirty="0" smtClean="0"/>
              <a:t>available. In FY23, we have pre-application requests for over $13M of the remaining FY22 and FY23 available.  </a:t>
            </a:r>
          </a:p>
          <a:p>
            <a:endParaRPr lang="en-US" baseline="0" dirty="0" smtClean="0"/>
          </a:p>
          <a:p>
            <a:r>
              <a:rPr lang="en-US" baseline="0" dirty="0" smtClean="0"/>
              <a:t>It is through the Capital Improvement Plan conversations that we anticipate learning about each airport sponsor’s plans for making use of the AIP entitlement and AGI allocations.</a:t>
            </a:r>
            <a:endParaRPr lang="en-US" dirty="0"/>
          </a:p>
        </p:txBody>
      </p:sp>
      <p:sp>
        <p:nvSpPr>
          <p:cNvPr id="4" name="Slide Number Placeholder 3"/>
          <p:cNvSpPr>
            <a:spLocks noGrp="1"/>
          </p:cNvSpPr>
          <p:nvPr>
            <p:ph type="sldNum" sz="quarter" idx="10"/>
          </p:nvPr>
        </p:nvSpPr>
        <p:spPr/>
        <p:txBody>
          <a:bodyPr/>
          <a:lstStyle/>
          <a:p>
            <a:fld id="{3375B979-C9D0-4C64-93B9-FBCF8D387FA7}" type="slidenum">
              <a:rPr lang="en-US" smtClean="0"/>
              <a:t>18</a:t>
            </a:fld>
            <a:endParaRPr lang="en-US"/>
          </a:p>
        </p:txBody>
      </p:sp>
    </p:spTree>
    <p:extLst>
      <p:ext uri="{BB962C8B-B14F-4D97-AF65-F5344CB8AC3E}">
        <p14:creationId xmlns:p14="http://schemas.microsoft.com/office/powerpoint/2010/main" val="4102326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i="0" dirty="0" smtClean="0">
                <a:latin typeface="Times New Roman" panose="02020603050405020304" pitchFamily="18" charset="0"/>
                <a:ea typeface="Calibri" panose="020F0502020204030204" pitchFamily="34" charset="0"/>
                <a:cs typeface="Times New Roman" panose="02020603050405020304" pitchFamily="18" charset="0"/>
              </a:rPr>
              <a:t>So why are we interested in making sure that there are plans for both your AIP entitlement</a:t>
            </a:r>
            <a:r>
              <a:rPr lang="en-US" i="0" baseline="0" dirty="0" smtClean="0">
                <a:latin typeface="Times New Roman" panose="02020603050405020304" pitchFamily="18" charset="0"/>
                <a:ea typeface="Calibri" panose="020F0502020204030204" pitchFamily="34" charset="0"/>
                <a:cs typeface="Times New Roman" panose="02020603050405020304" pitchFamily="18" charset="0"/>
              </a:rPr>
              <a:t> and AIG funding?</a:t>
            </a:r>
          </a:p>
          <a:p>
            <a:pPr>
              <a:lnSpc>
                <a:spcPct val="107000"/>
              </a:lnSpc>
              <a:spcAft>
                <a:spcPts val="815"/>
              </a:spcAft>
            </a:pPr>
            <a:endParaRPr lang="en-US" i="0" baseline="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15"/>
              </a:spcAft>
            </a:pPr>
            <a:r>
              <a:rPr lang="en-US" i="0" baseline="0" dirty="0" smtClean="0">
                <a:latin typeface="Times New Roman" panose="02020603050405020304" pitchFamily="18" charset="0"/>
                <a:ea typeface="Calibri" panose="020F0502020204030204" pitchFamily="34" charset="0"/>
                <a:cs typeface="Times New Roman" panose="02020603050405020304" pitchFamily="18" charset="0"/>
              </a:rPr>
              <a:t>For one thing this is the funding that is a “sure thing” for airport sponsors so long as the projects that are identified are AIP eligible. While they may be two very different projects, it is important to understand the distinctions between the two types of grant funding sources.</a:t>
            </a:r>
          </a:p>
          <a:p>
            <a:pPr>
              <a:lnSpc>
                <a:spcPct val="107000"/>
              </a:lnSpc>
              <a:spcAft>
                <a:spcPts val="815"/>
              </a:spcAft>
            </a:pPr>
            <a:endParaRPr lang="en-US" i="0" baseline="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15"/>
              </a:spcAft>
            </a:pPr>
            <a:r>
              <a:rPr lang="en-US" i="0" baseline="0" dirty="0" smtClean="0">
                <a:latin typeface="Times New Roman" panose="02020603050405020304" pitchFamily="18" charset="0"/>
                <a:ea typeface="Calibri" panose="020F0502020204030204" pitchFamily="34" charset="0"/>
                <a:cs typeface="Times New Roman" panose="02020603050405020304" pitchFamily="18" charset="0"/>
              </a:rPr>
              <a:t>Here’s where there is a clock ticking on the </a:t>
            </a:r>
            <a:r>
              <a:rPr lang="en-US" i="0" dirty="0" smtClean="0">
                <a:latin typeface="Times New Roman" panose="02020603050405020304" pitchFamily="18" charset="0"/>
                <a:ea typeface="Calibri" panose="020F0502020204030204" pitchFamily="34" charset="0"/>
                <a:cs typeface="Times New Roman" panose="02020603050405020304" pitchFamily="18" charset="0"/>
              </a:rPr>
              <a:t>BIL AIG allocations: </a:t>
            </a:r>
          </a:p>
          <a:p>
            <a:pPr marL="171450" indent="-171450">
              <a:lnSpc>
                <a:spcPct val="107000"/>
              </a:lnSpc>
              <a:spcAft>
                <a:spcPts val="815"/>
              </a:spcAft>
              <a:buFont typeface="Arial" panose="020B0604020202020204" pitchFamily="34" charset="0"/>
              <a:buChar char="•"/>
            </a:pPr>
            <a:r>
              <a:rPr lang="en-US" i="0" dirty="0" smtClean="0">
                <a:latin typeface="Times New Roman" panose="02020603050405020304" pitchFamily="18" charset="0"/>
                <a:ea typeface="Calibri" panose="020F0502020204030204" pitchFamily="34" charset="0"/>
                <a:cs typeface="Times New Roman" panose="02020603050405020304" pitchFamily="18" charset="0"/>
              </a:rPr>
              <a:t>AIG funding does not carryover and we cannot multi-year the funds, they just are available and remain available until used or until expired.</a:t>
            </a:r>
          </a:p>
          <a:p>
            <a:pPr marL="171450" indent="-171450">
              <a:lnSpc>
                <a:spcPct val="107000"/>
              </a:lnSpc>
              <a:spcAft>
                <a:spcPts val="815"/>
              </a:spcAft>
              <a:buFont typeface="Arial" panose="020B0604020202020204" pitchFamily="34" charset="0"/>
              <a:buChar char="•"/>
            </a:pPr>
            <a:r>
              <a:rPr lang="en-US" i="0" baseline="0" dirty="0" smtClean="0">
                <a:latin typeface="Times New Roman" panose="02020603050405020304" pitchFamily="18" charset="0"/>
                <a:ea typeface="Calibri" panose="020F0502020204030204" pitchFamily="34" charset="0"/>
                <a:cs typeface="Times New Roman" panose="02020603050405020304" pitchFamily="18" charset="0"/>
              </a:rPr>
              <a:t>AIG funding has short duration, as any remaining funds that has not been obligated by the end of the period that is established for each allocation will be put into a pot for competitive grants that will be made available during the last Fiscal Year of the BIL period. This is similar to expiring entitlement funds in AIP, which becomes converted into discretionary funding that is available in a competitive way.</a:t>
            </a:r>
            <a:endParaRPr lang="en-US" i="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63E6569-0855-4EC9-9820-09D3B4B34C1C}" type="slidenum">
              <a:rPr lang="en-US" smtClean="0"/>
              <a:t>19</a:t>
            </a:fld>
            <a:endParaRPr lang="en-US"/>
          </a:p>
        </p:txBody>
      </p:sp>
    </p:spTree>
    <p:extLst>
      <p:ext uri="{BB962C8B-B14F-4D97-AF65-F5344CB8AC3E}">
        <p14:creationId xmlns:p14="http://schemas.microsoft.com/office/powerpoint/2010/main" val="113005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the Airport Terminals Program.</a:t>
            </a:r>
            <a:r>
              <a:rPr lang="en-US" baseline="0" dirty="0" smtClean="0"/>
              <a:t> It is a competitive process that is set into motion in a Notice of Funding Opportunity (NOFO) published through a Federal Register Notice. During the two rounds of competitive applications we received project applications that far exceed the amount of funding available. It is because of the number of applications that were received that we say: think of an ATP application as a long shot. </a:t>
            </a:r>
            <a:endParaRPr lang="en-US" dirty="0"/>
          </a:p>
        </p:txBody>
      </p:sp>
      <p:sp>
        <p:nvSpPr>
          <p:cNvPr id="4" name="Slide Number Placeholder 3"/>
          <p:cNvSpPr>
            <a:spLocks noGrp="1"/>
          </p:cNvSpPr>
          <p:nvPr>
            <p:ph type="sldNum" sz="quarter" idx="10"/>
          </p:nvPr>
        </p:nvSpPr>
        <p:spPr/>
        <p:txBody>
          <a:bodyPr/>
          <a:lstStyle/>
          <a:p>
            <a:fld id="{363E6569-0855-4EC9-9820-09D3B4B34C1C}" type="slidenum">
              <a:rPr lang="en-US" smtClean="0"/>
              <a:t>20</a:t>
            </a:fld>
            <a:endParaRPr lang="en-US"/>
          </a:p>
        </p:txBody>
      </p:sp>
    </p:spTree>
    <p:extLst>
      <p:ext uri="{BB962C8B-B14F-4D97-AF65-F5344CB8AC3E}">
        <p14:creationId xmlns:p14="http://schemas.microsoft.com/office/powerpoint/2010/main" val="1508195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52309">
              <a:defRPr sz="2000">
                <a:solidFill>
                  <a:schemeClr val="tx1"/>
                </a:solidFill>
                <a:latin typeface="Arial" charset="0"/>
              </a:defRPr>
            </a:lvl1pPr>
            <a:lvl2pPr marL="742801" indent="-285692" defTabSz="952309">
              <a:defRPr sz="2000">
                <a:solidFill>
                  <a:schemeClr val="tx1"/>
                </a:solidFill>
                <a:latin typeface="Arial" charset="0"/>
              </a:defRPr>
            </a:lvl2pPr>
            <a:lvl3pPr marL="1142770" indent="-228554" defTabSz="952309">
              <a:defRPr sz="2000">
                <a:solidFill>
                  <a:schemeClr val="tx1"/>
                </a:solidFill>
                <a:latin typeface="Arial" charset="0"/>
              </a:defRPr>
            </a:lvl3pPr>
            <a:lvl4pPr marL="1599879" indent="-228554" defTabSz="952309">
              <a:defRPr sz="2000">
                <a:solidFill>
                  <a:schemeClr val="tx1"/>
                </a:solidFill>
                <a:latin typeface="Arial" charset="0"/>
              </a:defRPr>
            </a:lvl4pPr>
            <a:lvl5pPr marL="2056986" indent="-228554" defTabSz="952309">
              <a:defRPr sz="2000">
                <a:solidFill>
                  <a:schemeClr val="tx1"/>
                </a:solidFill>
                <a:latin typeface="Arial" charset="0"/>
              </a:defRPr>
            </a:lvl5pPr>
            <a:lvl6pPr marL="2514094" indent="-228554" defTabSz="952309" eaLnBrk="0" fontAlgn="base" hangingPunct="0">
              <a:spcBef>
                <a:spcPct val="20000"/>
              </a:spcBef>
              <a:spcAft>
                <a:spcPct val="0"/>
              </a:spcAft>
              <a:buClr>
                <a:schemeClr val="tx1"/>
              </a:buClr>
              <a:buChar char="•"/>
              <a:defRPr sz="2000">
                <a:solidFill>
                  <a:schemeClr val="tx1"/>
                </a:solidFill>
                <a:latin typeface="Arial" charset="0"/>
              </a:defRPr>
            </a:lvl6pPr>
            <a:lvl7pPr marL="2971203" indent="-228554" defTabSz="952309" eaLnBrk="0" fontAlgn="base" hangingPunct="0">
              <a:spcBef>
                <a:spcPct val="20000"/>
              </a:spcBef>
              <a:spcAft>
                <a:spcPct val="0"/>
              </a:spcAft>
              <a:buClr>
                <a:schemeClr val="tx1"/>
              </a:buClr>
              <a:buChar char="•"/>
              <a:defRPr sz="2000">
                <a:solidFill>
                  <a:schemeClr val="tx1"/>
                </a:solidFill>
                <a:latin typeface="Arial" charset="0"/>
              </a:defRPr>
            </a:lvl7pPr>
            <a:lvl8pPr marL="3428310" indent="-228554" defTabSz="952309" eaLnBrk="0" fontAlgn="base" hangingPunct="0">
              <a:spcBef>
                <a:spcPct val="20000"/>
              </a:spcBef>
              <a:spcAft>
                <a:spcPct val="0"/>
              </a:spcAft>
              <a:buClr>
                <a:schemeClr val="tx1"/>
              </a:buClr>
              <a:buChar char="•"/>
              <a:defRPr sz="2000">
                <a:solidFill>
                  <a:schemeClr val="tx1"/>
                </a:solidFill>
                <a:latin typeface="Arial" charset="0"/>
              </a:defRPr>
            </a:lvl8pPr>
            <a:lvl9pPr marL="3885419" indent="-228554" defTabSz="952309" eaLnBrk="0" fontAlgn="base" hangingPunct="0">
              <a:spcBef>
                <a:spcPct val="20000"/>
              </a:spcBef>
              <a:spcAft>
                <a:spcPct val="0"/>
              </a:spcAft>
              <a:buClr>
                <a:schemeClr val="tx1"/>
              </a:buClr>
              <a:buChar char="•"/>
              <a:defRPr sz="2000">
                <a:solidFill>
                  <a:schemeClr val="tx1"/>
                </a:solidFill>
                <a:latin typeface="Arial" charset="0"/>
              </a:defRPr>
            </a:lvl9pPr>
          </a:lstStyle>
          <a:p>
            <a:pPr marL="0" marR="0" lvl="0" indent="0" algn="r" defTabSz="952309" rtl="0" eaLnBrk="0" fontAlgn="base" latinLnBrk="0" hangingPunct="0">
              <a:lnSpc>
                <a:spcPct val="100000"/>
              </a:lnSpc>
              <a:spcBef>
                <a:spcPct val="0"/>
              </a:spcBef>
              <a:spcAft>
                <a:spcPct val="0"/>
              </a:spcAft>
              <a:buClrTx/>
              <a:buSzTx/>
              <a:buFontTx/>
              <a:buNone/>
              <a:tabLst/>
              <a:defRPr/>
            </a:pPr>
            <a:fld id="{EA3AE155-8F78-4579-9556-80B2C4004963}" type="slidenum">
              <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52309" rtl="0" eaLnBrk="0" fontAlgn="base" latinLnBrk="0" hangingPunct="0">
                <a:lnSpc>
                  <a:spcPct val="100000"/>
                </a:lnSpc>
                <a:spcBef>
                  <a:spcPct val="0"/>
                </a:spcBef>
                <a:spcAft>
                  <a:spcPct val="0"/>
                </a:spcAft>
                <a:buClrTx/>
                <a:buSzTx/>
                <a:buFontTx/>
                <a:buNone/>
                <a:tabLst/>
                <a:defRPr/>
              </a:pPr>
              <a:t>21</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6259" name="Rectangle 2"/>
          <p:cNvSpPr>
            <a:spLocks noGrp="1" noRot="1" noChangeAspect="1" noChangeArrowheads="1" noTextEdit="1"/>
          </p:cNvSpPr>
          <p:nvPr>
            <p:ph type="sldImg"/>
          </p:nvPr>
        </p:nvSpPr>
        <p:spPr>
          <a:xfrm>
            <a:off x="412750" y="698500"/>
            <a:ext cx="6196013" cy="3486150"/>
          </a:xfrm>
          <a:ln/>
        </p:spPr>
      </p:sp>
      <p:sp>
        <p:nvSpPr>
          <p:cNvPr id="96260" name="Rectangle 3"/>
          <p:cNvSpPr>
            <a:spLocks noGrp="1" noChangeArrowheads="1"/>
          </p:cNvSpPr>
          <p:nvPr>
            <p:ph type="body" idx="1"/>
          </p:nvPr>
        </p:nvSpPr>
        <p:spPr>
          <a:xfrm>
            <a:off x="938217" y="4416515"/>
            <a:ext cx="5133975" cy="4181623"/>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kern="1000" dirty="0" smtClean="0">
                <a:solidFill>
                  <a:srgbClr val="FFFFFF"/>
                </a:solidFill>
              </a:rPr>
              <a:t>FY22: 113 applications requesting $852.1 million in funding received in AGL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1000" dirty="0" smtClean="0">
                <a:solidFill>
                  <a:srgbClr val="FFFFFF"/>
                </a:solidFill>
              </a:rPr>
              <a:t>DMA: 16 Applications – 10 Airports - $87,812,631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1000" dirty="0" smtClean="0">
                <a:solidFill>
                  <a:srgbClr val="FFFFFF"/>
                </a:solidFill>
              </a:rPr>
              <a:t>ND: 5 Applications – 4 Airports - $9,790,131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kern="1000" dirty="0" smtClean="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kern="1000" dirty="0" smtClean="0">
                <a:solidFill>
                  <a:srgbClr val="FFFFFF"/>
                </a:solidFill>
              </a:rPr>
              <a:t>FY23:  120 applications requesting $602.7 million in funding received in AGL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1000" dirty="0" smtClean="0">
                <a:solidFill>
                  <a:srgbClr val="FFFFFF"/>
                </a:solidFill>
              </a:rPr>
              <a:t>DMA: 17 Applications – 14 Airports - $159,641,000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1000" dirty="0" smtClean="0">
                <a:solidFill>
                  <a:srgbClr val="FFFFFF"/>
                </a:solidFill>
              </a:rPr>
              <a:t>ND: 6 Applications – 5 Airports - $18,431,000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kern="1000" dirty="0" smtClean="0">
              <a:solidFill>
                <a:srgbClr val="FFFFFF"/>
              </a:solidFill>
            </a:endParaRPr>
          </a:p>
          <a:p>
            <a:endParaRPr lang="en-US" u="sng" baseline="0" dirty="0"/>
          </a:p>
        </p:txBody>
      </p:sp>
    </p:spTree>
    <p:extLst>
      <p:ext uri="{BB962C8B-B14F-4D97-AF65-F5344CB8AC3E}">
        <p14:creationId xmlns:p14="http://schemas.microsoft.com/office/powerpoint/2010/main" val="2397645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52309">
              <a:defRPr sz="2000">
                <a:solidFill>
                  <a:schemeClr val="tx1"/>
                </a:solidFill>
                <a:latin typeface="Arial" charset="0"/>
              </a:defRPr>
            </a:lvl1pPr>
            <a:lvl2pPr marL="742801" indent="-285692" defTabSz="952309">
              <a:defRPr sz="2000">
                <a:solidFill>
                  <a:schemeClr val="tx1"/>
                </a:solidFill>
                <a:latin typeface="Arial" charset="0"/>
              </a:defRPr>
            </a:lvl2pPr>
            <a:lvl3pPr marL="1142770" indent="-228554" defTabSz="952309">
              <a:defRPr sz="2000">
                <a:solidFill>
                  <a:schemeClr val="tx1"/>
                </a:solidFill>
                <a:latin typeface="Arial" charset="0"/>
              </a:defRPr>
            </a:lvl3pPr>
            <a:lvl4pPr marL="1599879" indent="-228554" defTabSz="952309">
              <a:defRPr sz="2000">
                <a:solidFill>
                  <a:schemeClr val="tx1"/>
                </a:solidFill>
                <a:latin typeface="Arial" charset="0"/>
              </a:defRPr>
            </a:lvl4pPr>
            <a:lvl5pPr marL="2056986" indent="-228554" defTabSz="952309">
              <a:defRPr sz="2000">
                <a:solidFill>
                  <a:schemeClr val="tx1"/>
                </a:solidFill>
                <a:latin typeface="Arial" charset="0"/>
              </a:defRPr>
            </a:lvl5pPr>
            <a:lvl6pPr marL="2514094" indent="-228554" defTabSz="952309" eaLnBrk="0" fontAlgn="base" hangingPunct="0">
              <a:spcBef>
                <a:spcPct val="20000"/>
              </a:spcBef>
              <a:spcAft>
                <a:spcPct val="0"/>
              </a:spcAft>
              <a:buClr>
                <a:schemeClr val="tx1"/>
              </a:buClr>
              <a:buChar char="•"/>
              <a:defRPr sz="2000">
                <a:solidFill>
                  <a:schemeClr val="tx1"/>
                </a:solidFill>
                <a:latin typeface="Arial" charset="0"/>
              </a:defRPr>
            </a:lvl6pPr>
            <a:lvl7pPr marL="2971203" indent="-228554" defTabSz="952309" eaLnBrk="0" fontAlgn="base" hangingPunct="0">
              <a:spcBef>
                <a:spcPct val="20000"/>
              </a:spcBef>
              <a:spcAft>
                <a:spcPct val="0"/>
              </a:spcAft>
              <a:buClr>
                <a:schemeClr val="tx1"/>
              </a:buClr>
              <a:buChar char="•"/>
              <a:defRPr sz="2000">
                <a:solidFill>
                  <a:schemeClr val="tx1"/>
                </a:solidFill>
                <a:latin typeface="Arial" charset="0"/>
              </a:defRPr>
            </a:lvl7pPr>
            <a:lvl8pPr marL="3428310" indent="-228554" defTabSz="952309" eaLnBrk="0" fontAlgn="base" hangingPunct="0">
              <a:spcBef>
                <a:spcPct val="20000"/>
              </a:spcBef>
              <a:spcAft>
                <a:spcPct val="0"/>
              </a:spcAft>
              <a:buClr>
                <a:schemeClr val="tx1"/>
              </a:buClr>
              <a:buChar char="•"/>
              <a:defRPr sz="2000">
                <a:solidFill>
                  <a:schemeClr val="tx1"/>
                </a:solidFill>
                <a:latin typeface="Arial" charset="0"/>
              </a:defRPr>
            </a:lvl8pPr>
            <a:lvl9pPr marL="3885419" indent="-228554" defTabSz="952309" eaLnBrk="0" fontAlgn="base" hangingPunct="0">
              <a:spcBef>
                <a:spcPct val="20000"/>
              </a:spcBef>
              <a:spcAft>
                <a:spcPct val="0"/>
              </a:spcAft>
              <a:buClr>
                <a:schemeClr val="tx1"/>
              </a:buClr>
              <a:buChar char="•"/>
              <a:defRPr sz="2000">
                <a:solidFill>
                  <a:schemeClr val="tx1"/>
                </a:solidFill>
                <a:latin typeface="Arial" charset="0"/>
              </a:defRPr>
            </a:lvl9pPr>
          </a:lstStyle>
          <a:p>
            <a:pPr marL="0" marR="0" lvl="0" indent="0" algn="r" defTabSz="952309" rtl="0" eaLnBrk="0" fontAlgn="base" latinLnBrk="0" hangingPunct="0">
              <a:lnSpc>
                <a:spcPct val="100000"/>
              </a:lnSpc>
              <a:spcBef>
                <a:spcPct val="0"/>
              </a:spcBef>
              <a:spcAft>
                <a:spcPct val="0"/>
              </a:spcAft>
              <a:buClrTx/>
              <a:buSzTx/>
              <a:buFontTx/>
              <a:buNone/>
              <a:tabLst/>
              <a:defRPr/>
            </a:pPr>
            <a:fld id="{EA3AE155-8F78-4579-9556-80B2C4004963}" type="slidenum">
              <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52309" rtl="0" eaLnBrk="0" fontAlgn="base" latinLnBrk="0" hangingPunct="0">
                <a:lnSpc>
                  <a:spcPct val="100000"/>
                </a:lnSpc>
                <a:spcBef>
                  <a:spcPct val="0"/>
                </a:spcBef>
                <a:spcAft>
                  <a:spcPct val="0"/>
                </a:spcAft>
                <a:buClrTx/>
                <a:buSzTx/>
                <a:buFontTx/>
                <a:buNone/>
                <a:tabLst/>
                <a:defRPr/>
              </a:pPr>
              <a:t>22</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6259" name="Rectangle 2"/>
          <p:cNvSpPr>
            <a:spLocks noGrp="1" noRot="1" noChangeAspect="1" noChangeArrowheads="1" noTextEdit="1"/>
          </p:cNvSpPr>
          <p:nvPr>
            <p:ph type="sldImg"/>
          </p:nvPr>
        </p:nvSpPr>
        <p:spPr>
          <a:xfrm>
            <a:off x="412750" y="698500"/>
            <a:ext cx="6196013" cy="3486150"/>
          </a:xfrm>
          <a:ln/>
        </p:spPr>
      </p:sp>
      <p:sp>
        <p:nvSpPr>
          <p:cNvPr id="96260" name="Rectangle 3"/>
          <p:cNvSpPr>
            <a:spLocks noGrp="1" noChangeArrowheads="1"/>
          </p:cNvSpPr>
          <p:nvPr>
            <p:ph type="body" idx="1"/>
          </p:nvPr>
        </p:nvSpPr>
        <p:spPr>
          <a:xfrm>
            <a:off x="938217" y="4416515"/>
            <a:ext cx="5133975" cy="4181623"/>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Regarding the “over-subscribed” statement</a:t>
            </a:r>
            <a:r>
              <a:rPr lang="en-US" baseline="0" dirty="0" smtClean="0"/>
              <a:t> about competitive applications: the table in this slide overviews just how over-subscribed the FY23 competition has been.</a:t>
            </a:r>
            <a:endParaRPr lang="en-US" dirty="0"/>
          </a:p>
        </p:txBody>
      </p:sp>
    </p:spTree>
    <p:extLst>
      <p:ext uri="{BB962C8B-B14F-4D97-AF65-F5344CB8AC3E}">
        <p14:creationId xmlns:p14="http://schemas.microsoft.com/office/powerpoint/2010/main" val="154176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need to focus on a couple of things as your first step: please take a look at your Capital Improvement Program and make sure that you are providing your POC with the ADO to provide us with your insight about your most critical airport improvement needs and your vision for how you plan to use AIP entitlement funding and anticipated BIL AIG allocations.</a:t>
            </a:r>
          </a:p>
          <a:p>
            <a:endParaRPr lang="en-US" baseline="0" dirty="0" smtClean="0"/>
          </a:p>
          <a:p>
            <a:r>
              <a:rPr lang="en-US" baseline="0" dirty="0" smtClean="0"/>
              <a:t>If you have questions about the best way for </a:t>
            </a:r>
            <a:r>
              <a:rPr lang="en-US" baseline="0" dirty="0" smtClean="0">
                <a:solidFill>
                  <a:srgbClr val="00408E"/>
                </a:solidFill>
              </a:rPr>
              <a:t>you</a:t>
            </a:r>
            <a:r>
              <a:rPr lang="en-US" baseline="0" dirty="0" smtClean="0"/>
              <a:t> to integrate the use of AIP funding with the introduction of the relatively new BIL program, review the FAA Frequently Asked Questions (FAQs) </a:t>
            </a:r>
            <a:r>
              <a:rPr lang="en-US" dirty="0">
                <a:solidFill>
                  <a:srgbClr val="00408E"/>
                </a:solidFill>
              </a:rPr>
              <a:t>(</a:t>
            </a:r>
            <a:r>
              <a:rPr lang="en-US" dirty="0">
                <a:solidFill>
                  <a:srgbClr val="FF0000"/>
                </a:solidFill>
                <a:hlinkClick r:id="rId3"/>
              </a:rPr>
              <a:t>https://</a:t>
            </a:r>
            <a:r>
              <a:rPr lang="en-US" dirty="0" smtClean="0">
                <a:solidFill>
                  <a:srgbClr val="FF0000"/>
                </a:solidFill>
                <a:hlinkClick r:id="rId3"/>
              </a:rPr>
              <a:t>www.faa.gov/general/bipartisan-infrastructure-law-faqs</a:t>
            </a:r>
            <a:r>
              <a:rPr lang="en-US" dirty="0" smtClean="0">
                <a:solidFill>
                  <a:srgbClr val="00408E"/>
                </a:solidFill>
              </a:rPr>
              <a:t>)</a:t>
            </a:r>
            <a:r>
              <a:rPr lang="en-US" dirty="0" smtClean="0">
                <a:solidFill>
                  <a:srgbClr val="FF0000"/>
                </a:solidFill>
              </a:rPr>
              <a:t> </a:t>
            </a:r>
            <a:r>
              <a:rPr lang="en-US" baseline="0" dirty="0" smtClean="0"/>
              <a:t>to see if the guidance from the FAQs information is helpful.</a:t>
            </a:r>
          </a:p>
          <a:p>
            <a:endParaRPr lang="en-US" baseline="0" dirty="0" smtClean="0"/>
          </a:p>
          <a:p>
            <a:r>
              <a:rPr lang="en-US" baseline="0" dirty="0" smtClean="0"/>
              <a:t>Beyond the AIP and AIG programs, you may have identified a project that may compete well under the ATP (Airport Terminal Program), FCT (Federal Contract Tower) competitive programs and Supplemental programs. But be forewarned the competitive programs have received requests for more funding than is available.</a:t>
            </a:r>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FE9F83E9-78B4-41FA-95D6-66E6F614F19D}"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43136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7066" lvl="1" indent="-291179">
              <a:lnSpc>
                <a:spcPct val="107000"/>
              </a:lnSpc>
              <a:buFont typeface="Courier New" panose="02070309020205020404" pitchFamily="49" charset="0"/>
              <a:buChar char="o"/>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57066" lvl="1" indent="-291179">
              <a:lnSpc>
                <a:spcPct val="107000"/>
              </a:lnSpc>
              <a:buFont typeface="Courier New" panose="02070309020205020404" pitchFamily="49" charset="0"/>
              <a:buChar char="o"/>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3E6569-0855-4EC9-9820-09D3B4B34C1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8908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smtClean="0">
                <a:solidFill>
                  <a:schemeClr val="tx1"/>
                </a:solidFill>
                <a:effectLst/>
                <a:latin typeface="+mn-lt"/>
                <a:ea typeface="+mn-ea"/>
                <a:cs typeface="+mn-cs"/>
              </a:rPr>
              <a:t>The</a:t>
            </a:r>
            <a:r>
              <a:rPr lang="en-US" sz="1200" b="0" kern="1200" baseline="0" dirty="0" smtClean="0">
                <a:solidFill>
                  <a:schemeClr val="tx1"/>
                </a:solidFill>
                <a:effectLst/>
                <a:latin typeface="+mn-lt"/>
                <a:ea typeface="+mn-ea"/>
                <a:cs typeface="+mn-cs"/>
              </a:rPr>
              <a:t> BIL Team has provided a list of tips regarding the ATP application. Probably the one that I point to first is that fact that any application for a competitive process should be submitted early. Don’t wait for the due date for the submittal. It is painful to say </a:t>
            </a:r>
            <a:r>
              <a:rPr lang="en-US" sz="1200" b="0" kern="1200" dirty="0" smtClean="0">
                <a:solidFill>
                  <a:schemeClr val="tx1"/>
                </a:solidFill>
                <a:effectLst/>
                <a:latin typeface="+mn-lt"/>
                <a:ea typeface="+mn-ea"/>
                <a:cs typeface="+mn-cs"/>
              </a:rPr>
              <a:t>multiple </a:t>
            </a:r>
            <a:r>
              <a:rPr lang="en-US" sz="1200" b="0" kern="1200" dirty="0">
                <a:solidFill>
                  <a:schemeClr val="tx1"/>
                </a:solidFill>
                <a:effectLst/>
                <a:latin typeface="+mn-lt"/>
                <a:ea typeface="+mn-ea"/>
                <a:cs typeface="+mn-cs"/>
              </a:rPr>
              <a:t>applications were not accepted due to being 1 minute late</a:t>
            </a:r>
            <a:r>
              <a:rPr lang="en-US" sz="1200" b="0" kern="1200" dirty="0" smtClean="0">
                <a:solidFill>
                  <a:schemeClr val="tx1"/>
                </a:solidFill>
                <a:effectLst/>
                <a:latin typeface="+mn-lt"/>
                <a:ea typeface="+mn-ea"/>
                <a:cs typeface="+mn-cs"/>
              </a:rPr>
              <a:t>. It</a:t>
            </a:r>
            <a:r>
              <a:rPr lang="en-US" sz="1200" b="0" kern="1200" baseline="0" dirty="0" smtClean="0">
                <a:solidFill>
                  <a:schemeClr val="tx1"/>
                </a:solidFill>
                <a:effectLst/>
                <a:latin typeface="+mn-lt"/>
                <a:ea typeface="+mn-ea"/>
                <a:cs typeface="+mn-cs"/>
              </a:rPr>
              <a:t> takes time for an e-mail to go through, so I would not advise waiting until the last day, last hour, or pushing send during the five minutes before the due time. Ouch, right?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63E6569-0855-4EC9-9820-09D3B4B34C1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66149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68406-F15C-4303-97CE-0E3EE59880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67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2012-2022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355</a:t>
            </a:r>
            <a:r>
              <a:rPr lang="en-US" dirty="0" smtClean="0"/>
              <a:t> </a:t>
            </a:r>
            <a:r>
              <a:rPr lang="en-US" dirty="0" smtClean="0"/>
              <a:t>Grants =</a:t>
            </a:r>
            <a:r>
              <a:rPr lang="en-US" baseline="0" dirty="0" smtClean="0"/>
              <a:t> </a:t>
            </a:r>
            <a:r>
              <a:rPr lang="en-US" sz="1200" b="0"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 $340,939,220.33 </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BC9266-F39A-4015-BF05-1DCC53D2AC17}" type="slidenum">
              <a:rPr lang="en-US" smtClean="0"/>
              <a:t>26</a:t>
            </a:fld>
            <a:endParaRPr lang="en-US"/>
          </a:p>
        </p:txBody>
      </p:sp>
    </p:spTree>
    <p:extLst>
      <p:ext uri="{BB962C8B-B14F-4D97-AF65-F5344CB8AC3E}">
        <p14:creationId xmlns:p14="http://schemas.microsoft.com/office/powerpoint/2010/main" val="4254451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00B050"/>
                </a:solidFill>
              </a:rPr>
              <a:t>All bids required –</a:t>
            </a:r>
            <a:r>
              <a:rPr lang="en-US" baseline="0" dirty="0" smtClean="0">
                <a:solidFill>
                  <a:srgbClr val="00B050"/>
                </a:solidFill>
              </a:rPr>
              <a:t> reservation date </a:t>
            </a:r>
            <a:r>
              <a:rPr lang="en-US" dirty="0" smtClean="0">
                <a:solidFill>
                  <a:srgbClr val="00B050"/>
                </a:solidFill>
              </a:rPr>
              <a:t>(AIP &amp; AIG)*</a:t>
            </a:r>
          </a:p>
          <a:p>
            <a:endParaRPr lang="en-US" dirty="0" smtClean="0"/>
          </a:p>
          <a:p>
            <a:r>
              <a:rPr lang="en-US" dirty="0" smtClean="0"/>
              <a:t>*unless it is EOY</a:t>
            </a:r>
            <a:r>
              <a:rPr lang="en-US" baseline="0" dirty="0" smtClean="0"/>
              <a:t> funding for A7  </a:t>
            </a:r>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55D68406-F15C-4303-97CE-0E3EE59880C4}"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5464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ACC6F-E435-41C9-A10E-824C937A59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83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FAA has been working within our Capital Planning Process for a number of years. You may be aware of these processes, but I want to talk about them just a little to help familiarize you with the elements that you may not know.</a:t>
            </a:r>
          </a:p>
          <a:p>
            <a:endParaRPr lang="en-US" baseline="0" dirty="0" smtClean="0"/>
          </a:p>
          <a:p>
            <a:r>
              <a:rPr lang="en-US" dirty="0"/>
              <a:t>The FAA has been working within our Capital Planning Process for a number of years. You may be aware of these processes, but I want to talk about them just a little to help familiarize you with the elements that you may not know</a:t>
            </a:r>
            <a:r>
              <a:rPr lang="en-US" dirty="0" smtClean="0"/>
              <a:t>.</a:t>
            </a:r>
          </a:p>
          <a:p>
            <a:endParaRPr lang="en-US" dirty="0"/>
          </a:p>
          <a:p>
            <a:r>
              <a:rPr lang="en-US" dirty="0"/>
              <a:t>The National Plan of Integrated Airport Systems (NPIAS) is made public through a report to Congress that is required to be submitted every two years. Over the years, the general aviation airports that are included in the NPIAS were differentiated through the use of data about the use of the facilities into categories driven by the based aircraft numbers and use of instrument procedures. </a:t>
            </a:r>
            <a:endParaRPr lang="en-US" dirty="0" smtClean="0"/>
          </a:p>
          <a:p>
            <a:endParaRPr lang="en-US" dirty="0"/>
          </a:p>
          <a:p>
            <a:r>
              <a:rPr lang="en-US" dirty="0" smtClean="0"/>
              <a:t>The</a:t>
            </a:r>
            <a:r>
              <a:rPr lang="en-US" dirty="0"/>
              <a:t> FAA conducted a national review of the general aviation airports resulting in two reports, </a:t>
            </a:r>
            <a:r>
              <a:rPr lang="en-US" i="1" dirty="0"/>
              <a:t>General Aviation Airports: A National Asset </a:t>
            </a:r>
            <a:r>
              <a:rPr lang="en-US" dirty="0"/>
              <a:t>issued in May 2012 and </a:t>
            </a:r>
            <a:r>
              <a:rPr lang="en-US" i="1" dirty="0"/>
              <a:t>ASSET 2</a:t>
            </a:r>
            <a:r>
              <a:rPr lang="en-US" dirty="0"/>
              <a:t> issued in March 2014 (which focused on unclassified airports).  Asset Classifications were incorporated into the NPIAS with the 2013 publication. </a:t>
            </a:r>
            <a:r>
              <a:rPr lang="en-US" dirty="0" smtClean="0"/>
              <a:t>Asset </a:t>
            </a:r>
            <a:r>
              <a:rPr lang="en-US" dirty="0"/>
              <a:t>classification provided </a:t>
            </a:r>
            <a:r>
              <a:rPr lang="en-US" dirty="0" smtClean="0"/>
              <a:t>a </a:t>
            </a:r>
            <a:r>
              <a:rPr lang="en-US" dirty="0"/>
              <a:t>way to differentiate but without real funding consequences until the use of the categories as a part of the allocation of AIG funding. This has now become more of interest to our airport sponsors than before as airports plan for the amount of allocations that can be expected in the period when BIL funding is provided.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73003-A431-4D7E-8568-0EBDF0820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622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for a moment about this year’s Airport Improvement Program</a:t>
            </a:r>
            <a:r>
              <a:rPr lang="en-US" baseline="0" dirty="0" smtClean="0"/>
              <a:t> funding. Programing may begin for entitlement only grants. If you are interested in using this funding in FY23, your FAA POC or SBGP POC needs to be aware of this by February 28</a:t>
            </a:r>
            <a:r>
              <a:rPr lang="en-US" baseline="30000" dirty="0" smtClean="0"/>
              <a:t>th</a:t>
            </a:r>
            <a:r>
              <a:rPr lang="en-US" baseline="0" dirty="0" smtClean="0"/>
              <a:t>. </a:t>
            </a:r>
          </a:p>
          <a:p>
            <a:endParaRPr lang="en-US" baseline="0" dirty="0" smtClean="0"/>
          </a:p>
          <a:p>
            <a:r>
              <a:rPr lang="en-US" dirty="0" smtClean="0"/>
              <a:t>While</a:t>
            </a:r>
            <a:r>
              <a:rPr lang="en-US" baseline="0" dirty="0" smtClean="0"/>
              <a:t> the authorization and appropriation has been received for FY23, these are only in place through September 30, 2023. Needless to say, we are coordinating with airport sponsors and States to understand what interest there is for AIP funded projects in FY23. For those of you that plan to carry forward your entitlement funds, please proceed with those steps as soon as possible. The amount of entitlement that is carried forward is the drive for the amount of discretionary funding that is available.</a:t>
            </a:r>
          </a:p>
          <a:p>
            <a:endParaRPr lang="en-US" baseline="0" dirty="0" smtClean="0"/>
          </a:p>
          <a:p>
            <a:r>
              <a:rPr lang="en-US" baseline="0" dirty="0" smtClean="0"/>
              <a:t>In addition, we will all </a:t>
            </a:r>
            <a:r>
              <a:rPr lang="en-US" dirty="0" smtClean="0"/>
              <a:t>follow information</a:t>
            </a:r>
            <a:r>
              <a:rPr lang="en-US" baseline="0" dirty="0" smtClean="0"/>
              <a:t> about </a:t>
            </a:r>
            <a:r>
              <a:rPr lang="en-US" dirty="0" smtClean="0"/>
              <a:t>the Reauthorization of the Airport Improvement Program as it becomes available. </a:t>
            </a:r>
            <a:endParaRPr lang="en-US" dirty="0"/>
          </a:p>
        </p:txBody>
      </p:sp>
      <p:sp>
        <p:nvSpPr>
          <p:cNvPr id="4" name="Slide Number Placeholder 3"/>
          <p:cNvSpPr>
            <a:spLocks noGrp="1"/>
          </p:cNvSpPr>
          <p:nvPr>
            <p:ph type="sldNum" sz="quarter" idx="10"/>
          </p:nvPr>
        </p:nvSpPr>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FE9F83E9-78B4-41FA-95D6-66E6F614F19D}"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03446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52119" rtl="0" eaLnBrk="0" fontAlgn="base" latinLnBrk="0" hangingPunct="0">
              <a:lnSpc>
                <a:spcPct val="100000"/>
              </a:lnSpc>
              <a:spcBef>
                <a:spcPct val="0"/>
              </a:spcBef>
              <a:spcAft>
                <a:spcPct val="0"/>
              </a:spcAft>
              <a:buClrTx/>
              <a:buSzTx/>
              <a:buFontTx/>
              <a:buNone/>
              <a:tabLst/>
              <a:defRPr/>
            </a:pPr>
            <a:fld id="{BC9A895D-F1B2-4238-92B1-93B3C1FCF0B4}" type="slidenum">
              <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52119" rtl="0" eaLnBrk="0" fontAlgn="base" latinLnBrk="0" hangingPunct="0">
                <a:lnSpc>
                  <a:spcPct val="100000"/>
                </a:lnSpc>
                <a:spcBef>
                  <a:spcPct val="0"/>
                </a:spcBef>
                <a:spcAft>
                  <a:spcPct val="0"/>
                </a:spcAft>
                <a:buClrTx/>
                <a:buSzTx/>
                <a:buFontTx/>
                <a:buNone/>
                <a:tabLst/>
                <a:defRPr/>
              </a:pPr>
              <a:t>7</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4355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68406-F15C-4303-97CE-0E3EE59880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064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CARES – </a:t>
            </a:r>
            <a:r>
              <a:rPr lang="en-US" dirty="0" smtClean="0"/>
              <a:t>Sioux Falls</a:t>
            </a:r>
          </a:p>
          <a:p>
            <a:r>
              <a:rPr lang="en-US" dirty="0" smtClean="0"/>
              <a:t>Platte</a:t>
            </a:r>
          </a:p>
          <a:p>
            <a:r>
              <a:rPr lang="en-US" dirty="0" smtClean="0"/>
              <a:t>Eureka</a:t>
            </a:r>
          </a:p>
          <a:p>
            <a:r>
              <a:rPr lang="en-US" dirty="0" smtClean="0"/>
              <a:t>Sisseton</a:t>
            </a:r>
          </a:p>
          <a:p>
            <a:r>
              <a:rPr lang="en-US" dirty="0" smtClean="0"/>
              <a:t>Highmore</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89002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3E6569-0855-4EC9-9820-09D3B4B34C1C}" type="slidenum">
              <a:rPr lang="en-US" smtClean="0"/>
              <a:t>10</a:t>
            </a:fld>
            <a:endParaRPr lang="en-US"/>
          </a:p>
        </p:txBody>
      </p:sp>
    </p:spTree>
    <p:extLst>
      <p:ext uri="{BB962C8B-B14F-4D97-AF65-F5344CB8AC3E}">
        <p14:creationId xmlns:p14="http://schemas.microsoft.com/office/powerpoint/2010/main" val="404211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68406-F15C-4303-97CE-0E3EE59880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121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A0D863-9DF0-0145-8021-E98E443F6808}"/>
              </a:ext>
            </a:extLst>
          </p:cNvPr>
          <p:cNvPicPr>
            <a:picLocks noChangeAspect="1"/>
          </p:cNvPicPr>
          <p:nvPr userDrawn="1"/>
        </p:nvPicPr>
        <p:blipFill rotWithShape="1">
          <a:blip r:embed="rId2">
            <a:alphaModFix amt="21000"/>
          </a:blip>
          <a:srcRect b="24530"/>
          <a:stretch/>
        </p:blipFill>
        <p:spPr>
          <a:xfrm>
            <a:off x="0" y="-42958"/>
            <a:ext cx="12192000" cy="6900958"/>
          </a:xfrm>
          <a:prstGeom prst="rect">
            <a:avLst/>
          </a:prstGeom>
        </p:spPr>
      </p:pic>
      <p:sp>
        <p:nvSpPr>
          <p:cNvPr id="2" name="Title 1">
            <a:extLst>
              <a:ext uri="{FF2B5EF4-FFF2-40B4-BE49-F238E27FC236}">
                <a16:creationId xmlns:a16="http://schemas.microsoft.com/office/drawing/2014/main" id="{012FAF12-A86E-A34F-B3A9-5E61B40C4E74}"/>
              </a:ext>
            </a:extLst>
          </p:cNvPr>
          <p:cNvSpPr>
            <a:spLocks noGrp="1"/>
          </p:cNvSpPr>
          <p:nvPr>
            <p:ph type="ctrTitle"/>
          </p:nvPr>
        </p:nvSpPr>
        <p:spPr>
          <a:xfrm>
            <a:off x="0" y="2244726"/>
            <a:ext cx="12192000" cy="1503193"/>
          </a:xfrm>
        </p:spPr>
        <p:txBody>
          <a:bodyPr anchor="ct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9C7420-9C11-E149-8A4D-45A7F0DC6E33}"/>
              </a:ext>
            </a:extLst>
          </p:cNvPr>
          <p:cNvSpPr>
            <a:spLocks noGrp="1"/>
          </p:cNvSpPr>
          <p:nvPr>
            <p:ph type="subTitle" idx="1"/>
          </p:nvPr>
        </p:nvSpPr>
        <p:spPr>
          <a:xfrm>
            <a:off x="1524000" y="3590154"/>
            <a:ext cx="9144000" cy="74903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5717256E-E5CD-1F4C-B133-5634CC34517C}"/>
              </a:ext>
            </a:extLst>
          </p:cNvPr>
          <p:cNvPicPr>
            <a:picLocks noChangeAspect="1"/>
          </p:cNvPicPr>
          <p:nvPr userDrawn="1"/>
        </p:nvPicPr>
        <p:blipFill>
          <a:blip r:embed="rId3"/>
          <a:stretch>
            <a:fillRect/>
          </a:stretch>
        </p:blipFill>
        <p:spPr>
          <a:xfrm>
            <a:off x="4933735" y="4944820"/>
            <a:ext cx="2324528" cy="1307547"/>
          </a:xfrm>
          <a:prstGeom prst="rect">
            <a:avLst/>
          </a:prstGeom>
        </p:spPr>
      </p:pic>
      <p:pic>
        <p:nvPicPr>
          <p:cNvPr id="10" name="Picture 9">
            <a:extLst>
              <a:ext uri="{FF2B5EF4-FFF2-40B4-BE49-F238E27FC236}">
                <a16:creationId xmlns:a16="http://schemas.microsoft.com/office/drawing/2014/main" id="{E5CFFAB1-0CA7-E74F-A47C-FF06C81C3A0D}"/>
              </a:ext>
            </a:extLst>
          </p:cNvPr>
          <p:cNvPicPr>
            <a:picLocks noChangeAspect="1"/>
          </p:cNvPicPr>
          <p:nvPr userDrawn="1"/>
        </p:nvPicPr>
        <p:blipFill>
          <a:blip r:embed="rId4"/>
          <a:stretch>
            <a:fillRect/>
          </a:stretch>
        </p:blipFill>
        <p:spPr>
          <a:xfrm>
            <a:off x="5046081" y="125073"/>
            <a:ext cx="2098821" cy="1798990"/>
          </a:xfrm>
          <a:prstGeom prst="rect">
            <a:avLst/>
          </a:prstGeom>
        </p:spPr>
      </p:pic>
    </p:spTree>
    <p:extLst>
      <p:ext uri="{BB962C8B-B14F-4D97-AF65-F5344CB8AC3E}">
        <p14:creationId xmlns:p14="http://schemas.microsoft.com/office/powerpoint/2010/main" val="203038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A0D863-9DF0-0145-8021-E98E443F6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79"/>
            <a:ext cx="12192000" cy="6858000"/>
          </a:xfrm>
          <a:prstGeom prst="rect">
            <a:avLst/>
          </a:prstGeom>
        </p:spPr>
      </p:pic>
      <p:sp>
        <p:nvSpPr>
          <p:cNvPr id="2" name="Title 1">
            <a:extLst>
              <a:ext uri="{FF2B5EF4-FFF2-40B4-BE49-F238E27FC236}">
                <a16:creationId xmlns:a16="http://schemas.microsoft.com/office/drawing/2014/main" id="{012FAF12-A86E-A34F-B3A9-5E61B40C4E74}"/>
              </a:ext>
            </a:extLst>
          </p:cNvPr>
          <p:cNvSpPr>
            <a:spLocks noGrp="1"/>
          </p:cNvSpPr>
          <p:nvPr>
            <p:ph type="ctrTitle"/>
          </p:nvPr>
        </p:nvSpPr>
        <p:spPr>
          <a:xfrm>
            <a:off x="0" y="2244726"/>
            <a:ext cx="12192000" cy="1503193"/>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19C7420-9C11-E149-8A4D-45A7F0DC6E33}"/>
              </a:ext>
            </a:extLst>
          </p:cNvPr>
          <p:cNvSpPr>
            <a:spLocks noGrp="1"/>
          </p:cNvSpPr>
          <p:nvPr>
            <p:ph type="subTitle" idx="1"/>
          </p:nvPr>
        </p:nvSpPr>
        <p:spPr>
          <a:xfrm>
            <a:off x="1524000" y="3590154"/>
            <a:ext cx="9144000" cy="74903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5717256E-E5CD-1F4C-B133-5634CC34517C}"/>
              </a:ext>
            </a:extLst>
          </p:cNvPr>
          <p:cNvPicPr>
            <a:picLocks noChangeAspect="1"/>
          </p:cNvPicPr>
          <p:nvPr userDrawn="1"/>
        </p:nvPicPr>
        <p:blipFill>
          <a:blip r:embed="rId3"/>
          <a:stretch>
            <a:fillRect/>
          </a:stretch>
        </p:blipFill>
        <p:spPr>
          <a:xfrm>
            <a:off x="4933735" y="4944820"/>
            <a:ext cx="2324528" cy="1307547"/>
          </a:xfrm>
          <a:prstGeom prst="rect">
            <a:avLst/>
          </a:prstGeom>
        </p:spPr>
      </p:pic>
    </p:spTree>
    <p:extLst>
      <p:ext uri="{BB962C8B-B14F-4D97-AF65-F5344CB8AC3E}">
        <p14:creationId xmlns:p14="http://schemas.microsoft.com/office/powerpoint/2010/main" val="3405437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20242-3C53-A941-9EB7-FE03F3DC3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 y="-1"/>
            <a:ext cx="12192000" cy="6858000"/>
          </a:xfrm>
          <a:prstGeom prst="rect">
            <a:avLst/>
          </a:prstGeom>
        </p:spPr>
      </p:pic>
      <p:sp>
        <p:nvSpPr>
          <p:cNvPr id="2" name="Title 1">
            <a:extLst>
              <a:ext uri="{FF2B5EF4-FFF2-40B4-BE49-F238E27FC236}">
                <a16:creationId xmlns:a16="http://schemas.microsoft.com/office/drawing/2014/main" id="{012FAF12-A86E-A34F-B3A9-5E61B40C4E74}"/>
              </a:ext>
            </a:extLst>
          </p:cNvPr>
          <p:cNvSpPr>
            <a:spLocks noGrp="1"/>
          </p:cNvSpPr>
          <p:nvPr>
            <p:ph type="ctrTitle"/>
          </p:nvPr>
        </p:nvSpPr>
        <p:spPr>
          <a:xfrm>
            <a:off x="0" y="2244726"/>
            <a:ext cx="12192000" cy="1503193"/>
          </a:xfrm>
        </p:spPr>
        <p:txBody>
          <a:bodyPr anchor="ctr"/>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19C7420-9C11-E149-8A4D-45A7F0DC6E33}"/>
              </a:ext>
            </a:extLst>
          </p:cNvPr>
          <p:cNvSpPr>
            <a:spLocks noGrp="1"/>
          </p:cNvSpPr>
          <p:nvPr>
            <p:ph type="subTitle" idx="1"/>
          </p:nvPr>
        </p:nvSpPr>
        <p:spPr>
          <a:xfrm>
            <a:off x="1524000" y="3590154"/>
            <a:ext cx="9144000" cy="74903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5717256E-E5CD-1F4C-B133-5634CC34517C}"/>
              </a:ext>
            </a:extLst>
          </p:cNvPr>
          <p:cNvPicPr>
            <a:picLocks noChangeAspect="1"/>
          </p:cNvPicPr>
          <p:nvPr userDrawn="1"/>
        </p:nvPicPr>
        <p:blipFill>
          <a:blip r:embed="rId3"/>
          <a:stretch>
            <a:fillRect/>
          </a:stretch>
        </p:blipFill>
        <p:spPr>
          <a:xfrm>
            <a:off x="4933735" y="4944820"/>
            <a:ext cx="2324528" cy="1307547"/>
          </a:xfrm>
          <a:prstGeom prst="rect">
            <a:avLst/>
          </a:prstGeom>
        </p:spPr>
      </p:pic>
    </p:spTree>
    <p:extLst>
      <p:ext uri="{BB962C8B-B14F-4D97-AF65-F5344CB8AC3E}">
        <p14:creationId xmlns:p14="http://schemas.microsoft.com/office/powerpoint/2010/main" val="1522668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843A48-1D49-B242-B448-1363777AA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263"/>
            <a:ext cx="12192000" cy="6858000"/>
          </a:xfrm>
          <a:prstGeom prst="rect">
            <a:avLst/>
          </a:prstGeom>
          <a:solidFill>
            <a:srgbClr val="164484"/>
          </a:solidFill>
        </p:spPr>
      </p:pic>
      <p:sp>
        <p:nvSpPr>
          <p:cNvPr id="4" name="Rectangle 3"/>
          <p:cNvSpPr/>
          <p:nvPr userDrawn="1"/>
        </p:nvSpPr>
        <p:spPr>
          <a:xfrm>
            <a:off x="0" y="-12263"/>
            <a:ext cx="12192000" cy="6870263"/>
          </a:xfrm>
          <a:prstGeom prst="rect">
            <a:avLst/>
          </a:prstGeom>
          <a:solidFill>
            <a:srgbClr val="16448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630A6-6530-4849-B800-4712414C8EA6}"/>
              </a:ext>
            </a:extLst>
          </p:cNvPr>
          <p:cNvSpPr>
            <a:spLocks noGrp="1"/>
          </p:cNvSpPr>
          <p:nvPr>
            <p:ph type="title"/>
          </p:nvPr>
        </p:nvSpPr>
        <p:spPr>
          <a:xfrm>
            <a:off x="838200" y="60330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74BFA3F-7B6B-1B4A-B7F1-8D9EBB988BF6}"/>
              </a:ext>
            </a:extLst>
          </p:cNvPr>
          <p:cNvSpPr>
            <a:spLocks noGrp="1"/>
          </p:cNvSpPr>
          <p:nvPr>
            <p:ph idx="1"/>
          </p:nvPr>
        </p:nvSpPr>
        <p:spPr>
          <a:xfrm>
            <a:off x="838200" y="2063805"/>
            <a:ext cx="10515600" cy="3395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FFF714-6183-5A44-9111-5F0D973B8239}"/>
              </a:ext>
            </a:extLst>
          </p:cNvPr>
          <p:cNvPicPr>
            <a:picLocks noChangeAspect="1"/>
          </p:cNvPicPr>
          <p:nvPr userDrawn="1"/>
        </p:nvPicPr>
        <p:blipFill>
          <a:blip r:embed="rId3"/>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1503200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843A48-1D49-B242-B448-1363777AA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263"/>
            <a:ext cx="12192000" cy="6858000"/>
          </a:xfrm>
          <a:prstGeom prst="rect">
            <a:avLst/>
          </a:prstGeom>
          <a:solidFill>
            <a:srgbClr val="164484"/>
          </a:solidFill>
        </p:spPr>
      </p:pic>
      <p:sp>
        <p:nvSpPr>
          <p:cNvPr id="2" name="Title 1">
            <a:extLst>
              <a:ext uri="{FF2B5EF4-FFF2-40B4-BE49-F238E27FC236}">
                <a16:creationId xmlns:a16="http://schemas.microsoft.com/office/drawing/2014/main" id="{77D630A6-6530-4849-B800-4712414C8EA6}"/>
              </a:ext>
            </a:extLst>
          </p:cNvPr>
          <p:cNvSpPr>
            <a:spLocks noGrp="1"/>
          </p:cNvSpPr>
          <p:nvPr>
            <p:ph type="title"/>
          </p:nvPr>
        </p:nvSpPr>
        <p:spPr>
          <a:xfrm>
            <a:off x="838200" y="60330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74BFA3F-7B6B-1B4A-B7F1-8D9EBB988BF6}"/>
              </a:ext>
            </a:extLst>
          </p:cNvPr>
          <p:cNvSpPr>
            <a:spLocks noGrp="1"/>
          </p:cNvSpPr>
          <p:nvPr>
            <p:ph idx="1"/>
          </p:nvPr>
        </p:nvSpPr>
        <p:spPr>
          <a:xfrm>
            <a:off x="838200" y="2063805"/>
            <a:ext cx="10515600" cy="3395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FFF714-6183-5A44-9111-5F0D973B8239}"/>
              </a:ext>
            </a:extLst>
          </p:cNvPr>
          <p:cNvPicPr>
            <a:picLocks noChangeAspect="1"/>
          </p:cNvPicPr>
          <p:nvPr userDrawn="1"/>
        </p:nvPicPr>
        <p:blipFill>
          <a:blip r:embed="rId3"/>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2129403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843A48-1D49-B242-B448-1363777AA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263"/>
            <a:ext cx="12192000" cy="6858000"/>
          </a:xfrm>
          <a:prstGeom prst="rect">
            <a:avLst/>
          </a:prstGeom>
          <a:solidFill>
            <a:srgbClr val="164484"/>
          </a:solidFill>
        </p:spPr>
      </p:pic>
      <p:sp>
        <p:nvSpPr>
          <p:cNvPr id="2" name="Title 1">
            <a:extLst>
              <a:ext uri="{FF2B5EF4-FFF2-40B4-BE49-F238E27FC236}">
                <a16:creationId xmlns:a16="http://schemas.microsoft.com/office/drawing/2014/main" id="{77D630A6-6530-4849-B800-4712414C8EA6}"/>
              </a:ext>
            </a:extLst>
          </p:cNvPr>
          <p:cNvSpPr>
            <a:spLocks noGrp="1"/>
          </p:cNvSpPr>
          <p:nvPr>
            <p:ph type="title"/>
          </p:nvPr>
        </p:nvSpPr>
        <p:spPr>
          <a:xfrm>
            <a:off x="838200" y="60330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74BFA3F-7B6B-1B4A-B7F1-8D9EBB988BF6}"/>
              </a:ext>
            </a:extLst>
          </p:cNvPr>
          <p:cNvSpPr>
            <a:spLocks noGrp="1"/>
          </p:cNvSpPr>
          <p:nvPr>
            <p:ph idx="1"/>
          </p:nvPr>
        </p:nvSpPr>
        <p:spPr>
          <a:xfrm>
            <a:off x="838200" y="2063805"/>
            <a:ext cx="10515600" cy="3395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FFF714-6183-5A44-9111-5F0D973B8239}"/>
              </a:ext>
            </a:extLst>
          </p:cNvPr>
          <p:cNvPicPr>
            <a:picLocks noChangeAspect="1"/>
          </p:cNvPicPr>
          <p:nvPr userDrawn="1"/>
        </p:nvPicPr>
        <p:blipFill>
          <a:blip r:embed="rId3"/>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579106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843A48-1D49-B242-B448-1363777AA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263"/>
            <a:ext cx="12192000" cy="6858000"/>
          </a:xfrm>
          <a:prstGeom prst="rect">
            <a:avLst/>
          </a:prstGeom>
          <a:solidFill>
            <a:srgbClr val="164484"/>
          </a:solidFill>
        </p:spPr>
      </p:pic>
      <p:sp>
        <p:nvSpPr>
          <p:cNvPr id="2" name="Title 1">
            <a:extLst>
              <a:ext uri="{FF2B5EF4-FFF2-40B4-BE49-F238E27FC236}">
                <a16:creationId xmlns:a16="http://schemas.microsoft.com/office/drawing/2014/main" id="{77D630A6-6530-4849-B800-4712414C8EA6}"/>
              </a:ext>
            </a:extLst>
          </p:cNvPr>
          <p:cNvSpPr>
            <a:spLocks noGrp="1"/>
          </p:cNvSpPr>
          <p:nvPr>
            <p:ph type="title"/>
          </p:nvPr>
        </p:nvSpPr>
        <p:spPr>
          <a:xfrm>
            <a:off x="838200" y="60330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74BFA3F-7B6B-1B4A-B7F1-8D9EBB988BF6}"/>
              </a:ext>
            </a:extLst>
          </p:cNvPr>
          <p:cNvSpPr>
            <a:spLocks noGrp="1"/>
          </p:cNvSpPr>
          <p:nvPr>
            <p:ph idx="1"/>
          </p:nvPr>
        </p:nvSpPr>
        <p:spPr>
          <a:xfrm>
            <a:off x="838200" y="2063805"/>
            <a:ext cx="10515600" cy="3395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FFF714-6183-5A44-9111-5F0D973B8239}"/>
              </a:ext>
            </a:extLst>
          </p:cNvPr>
          <p:cNvPicPr>
            <a:picLocks noChangeAspect="1"/>
          </p:cNvPicPr>
          <p:nvPr userDrawn="1"/>
        </p:nvPicPr>
        <p:blipFill>
          <a:blip r:embed="rId3"/>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227920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843A48-1D49-B242-B448-1363777AA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263"/>
            <a:ext cx="12192000" cy="6858000"/>
          </a:xfrm>
          <a:prstGeom prst="rect">
            <a:avLst/>
          </a:prstGeom>
          <a:solidFill>
            <a:srgbClr val="164484"/>
          </a:solidFill>
        </p:spPr>
      </p:pic>
      <p:sp>
        <p:nvSpPr>
          <p:cNvPr id="2" name="Title 1">
            <a:extLst>
              <a:ext uri="{FF2B5EF4-FFF2-40B4-BE49-F238E27FC236}">
                <a16:creationId xmlns:a16="http://schemas.microsoft.com/office/drawing/2014/main" id="{77D630A6-6530-4849-B800-4712414C8EA6}"/>
              </a:ext>
            </a:extLst>
          </p:cNvPr>
          <p:cNvSpPr>
            <a:spLocks noGrp="1"/>
          </p:cNvSpPr>
          <p:nvPr>
            <p:ph type="title"/>
          </p:nvPr>
        </p:nvSpPr>
        <p:spPr>
          <a:xfrm>
            <a:off x="838200" y="60330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74BFA3F-7B6B-1B4A-B7F1-8D9EBB988BF6}"/>
              </a:ext>
            </a:extLst>
          </p:cNvPr>
          <p:cNvSpPr>
            <a:spLocks noGrp="1"/>
          </p:cNvSpPr>
          <p:nvPr>
            <p:ph idx="1"/>
          </p:nvPr>
        </p:nvSpPr>
        <p:spPr>
          <a:xfrm>
            <a:off x="838200" y="2063805"/>
            <a:ext cx="10515600" cy="33956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ABFFF714-6183-5A44-9111-5F0D973B8239}"/>
              </a:ext>
            </a:extLst>
          </p:cNvPr>
          <p:cNvPicPr>
            <a:picLocks noChangeAspect="1"/>
          </p:cNvPicPr>
          <p:nvPr userDrawn="1"/>
        </p:nvPicPr>
        <p:blipFill>
          <a:blip r:embed="rId3"/>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3111430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BC2293-E7FA-3B4E-ACEA-C40A18F5AD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79"/>
            <a:ext cx="12192000" cy="6858000"/>
          </a:xfrm>
          <a:prstGeom prst="rect">
            <a:avLst/>
          </a:prstGeom>
        </p:spPr>
      </p:pic>
      <p:sp>
        <p:nvSpPr>
          <p:cNvPr id="2" name="Title 1">
            <a:extLst>
              <a:ext uri="{FF2B5EF4-FFF2-40B4-BE49-F238E27FC236}">
                <a16:creationId xmlns:a16="http://schemas.microsoft.com/office/drawing/2014/main" id="{77D630A6-6530-4849-B800-4712414C8EA6}"/>
              </a:ext>
            </a:extLst>
          </p:cNvPr>
          <p:cNvSpPr>
            <a:spLocks noGrp="1"/>
          </p:cNvSpPr>
          <p:nvPr>
            <p:ph type="title"/>
          </p:nvPr>
        </p:nvSpPr>
        <p:spPr>
          <a:xfrm>
            <a:off x="838200" y="607943"/>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74BFA3F-7B6B-1B4A-B7F1-8D9EBB988BF6}"/>
              </a:ext>
            </a:extLst>
          </p:cNvPr>
          <p:cNvSpPr>
            <a:spLocks noGrp="1"/>
          </p:cNvSpPr>
          <p:nvPr>
            <p:ph idx="1"/>
          </p:nvPr>
        </p:nvSpPr>
        <p:spPr>
          <a:xfrm>
            <a:off x="838200" y="2068443"/>
            <a:ext cx="10515600" cy="3395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018B608-4E3B-F649-8F0F-E1FEC2664096}"/>
              </a:ext>
            </a:extLst>
          </p:cNvPr>
          <p:cNvPicPr>
            <a:picLocks noChangeAspect="1"/>
          </p:cNvPicPr>
          <p:nvPr userDrawn="1"/>
        </p:nvPicPr>
        <p:blipFill>
          <a:blip r:embed="rId3"/>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2822665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F936-9191-E047-9AAE-E24A7CF5B0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0F8593-9B10-4045-8252-80EFE25CAC61}"/>
              </a:ext>
            </a:extLst>
          </p:cNvPr>
          <p:cNvSpPr>
            <a:spLocks noGrp="1"/>
          </p:cNvSpPr>
          <p:nvPr>
            <p:ph type="body" idx="1"/>
          </p:nvPr>
        </p:nvSpPr>
        <p:spPr>
          <a:xfrm>
            <a:off x="831850" y="4589463"/>
            <a:ext cx="1051560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6" name="Picture 5">
            <a:extLst>
              <a:ext uri="{FF2B5EF4-FFF2-40B4-BE49-F238E27FC236}">
                <a16:creationId xmlns:a16="http://schemas.microsoft.com/office/drawing/2014/main" id="{7E06499F-DBC2-6246-8240-AA3F4C7ADF93}"/>
              </a:ext>
            </a:extLst>
          </p:cNvPr>
          <p:cNvPicPr>
            <a:picLocks noChangeAspect="1"/>
          </p:cNvPicPr>
          <p:nvPr userDrawn="1"/>
        </p:nvPicPr>
        <p:blipFill>
          <a:blip r:embed="rId2"/>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2798912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9061-9F94-FB4F-9FFB-AE4CAD8F0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101B5-C8F6-A440-AE90-AD216CE1C43C}"/>
              </a:ext>
            </a:extLst>
          </p:cNvPr>
          <p:cNvSpPr>
            <a:spLocks noGrp="1"/>
          </p:cNvSpPr>
          <p:nvPr>
            <p:ph sz="half" idx="1"/>
          </p:nvPr>
        </p:nvSpPr>
        <p:spPr>
          <a:xfrm>
            <a:off x="838200" y="1825625"/>
            <a:ext cx="5181600" cy="3647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DAB2B5-5070-5D47-995B-151EB76C38C5}"/>
              </a:ext>
            </a:extLst>
          </p:cNvPr>
          <p:cNvSpPr>
            <a:spLocks noGrp="1"/>
          </p:cNvSpPr>
          <p:nvPr>
            <p:ph sz="half" idx="2"/>
          </p:nvPr>
        </p:nvSpPr>
        <p:spPr>
          <a:xfrm>
            <a:off x="6172200" y="1825625"/>
            <a:ext cx="5181600" cy="3647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3D5A07C-F349-6746-81A5-7519F9CAF192}"/>
              </a:ext>
            </a:extLst>
          </p:cNvPr>
          <p:cNvPicPr>
            <a:picLocks noChangeAspect="1"/>
          </p:cNvPicPr>
          <p:nvPr userDrawn="1"/>
        </p:nvPicPr>
        <p:blipFill>
          <a:blip r:embed="rId2"/>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185009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20242-3C53-A941-9EB7-FE03F3DC31F6}"/>
              </a:ext>
            </a:extLst>
          </p:cNvPr>
          <p:cNvPicPr>
            <a:picLocks noChangeAspect="1"/>
          </p:cNvPicPr>
          <p:nvPr userDrawn="1"/>
        </p:nvPicPr>
        <p:blipFill rotWithShape="1">
          <a:blip r:embed="rId2">
            <a:alphaModFix amt="18000"/>
          </a:blip>
          <a:srcRect t="497" b="15046"/>
          <a:stretch/>
        </p:blipFill>
        <p:spPr>
          <a:xfrm>
            <a:off x="-509" y="-1"/>
            <a:ext cx="12192000" cy="6858001"/>
          </a:xfrm>
          <a:prstGeom prst="rect">
            <a:avLst/>
          </a:prstGeom>
        </p:spPr>
      </p:pic>
      <p:pic>
        <p:nvPicPr>
          <p:cNvPr id="9" name="Picture 8">
            <a:extLst>
              <a:ext uri="{FF2B5EF4-FFF2-40B4-BE49-F238E27FC236}">
                <a16:creationId xmlns:a16="http://schemas.microsoft.com/office/drawing/2014/main" id="{5717256E-E5CD-1F4C-B133-5634CC34517C}"/>
              </a:ext>
            </a:extLst>
          </p:cNvPr>
          <p:cNvPicPr>
            <a:picLocks noChangeAspect="1"/>
          </p:cNvPicPr>
          <p:nvPr userDrawn="1"/>
        </p:nvPicPr>
        <p:blipFill>
          <a:blip r:embed="rId3"/>
          <a:stretch>
            <a:fillRect/>
          </a:stretch>
        </p:blipFill>
        <p:spPr>
          <a:xfrm>
            <a:off x="9867472" y="5168894"/>
            <a:ext cx="2324528" cy="1307547"/>
          </a:xfrm>
          <a:prstGeom prst="rect">
            <a:avLst/>
          </a:prstGeom>
        </p:spPr>
      </p:pic>
      <p:pic>
        <p:nvPicPr>
          <p:cNvPr id="10" name="Picture 9">
            <a:extLst>
              <a:ext uri="{FF2B5EF4-FFF2-40B4-BE49-F238E27FC236}">
                <a16:creationId xmlns:a16="http://schemas.microsoft.com/office/drawing/2014/main" id="{E5CFFAB1-0CA7-E74F-A47C-FF06C81C3A0D}"/>
              </a:ext>
            </a:extLst>
          </p:cNvPr>
          <p:cNvPicPr>
            <a:picLocks noChangeAspect="1"/>
          </p:cNvPicPr>
          <p:nvPr userDrawn="1"/>
        </p:nvPicPr>
        <p:blipFill>
          <a:blip r:embed="rId4"/>
          <a:stretch>
            <a:fillRect/>
          </a:stretch>
        </p:blipFill>
        <p:spPr>
          <a:xfrm>
            <a:off x="616321" y="4870003"/>
            <a:ext cx="2098821" cy="1798990"/>
          </a:xfrm>
          <a:prstGeom prst="rect">
            <a:avLst/>
          </a:prstGeom>
        </p:spPr>
      </p:pic>
    </p:spTree>
    <p:extLst>
      <p:ext uri="{BB962C8B-B14F-4D97-AF65-F5344CB8AC3E}">
        <p14:creationId xmlns:p14="http://schemas.microsoft.com/office/powerpoint/2010/main" val="956239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CDC7-0039-C34F-A196-970F0EE2FE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CD8D71-9417-6041-ABE8-745661E6E3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4920D1-69FA-6946-A355-B3811954C2AB}"/>
              </a:ext>
            </a:extLst>
          </p:cNvPr>
          <p:cNvSpPr>
            <a:spLocks noGrp="1"/>
          </p:cNvSpPr>
          <p:nvPr>
            <p:ph sz="half" idx="2"/>
          </p:nvPr>
        </p:nvSpPr>
        <p:spPr>
          <a:xfrm>
            <a:off x="839788" y="2505075"/>
            <a:ext cx="5157787" cy="29621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2DE682E-6E69-2244-AC05-9BF9686A4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79A359-CD60-2B4A-8A2B-6FAAFEAEACB4}"/>
              </a:ext>
            </a:extLst>
          </p:cNvPr>
          <p:cNvSpPr>
            <a:spLocks noGrp="1"/>
          </p:cNvSpPr>
          <p:nvPr>
            <p:ph sz="quarter" idx="4"/>
          </p:nvPr>
        </p:nvSpPr>
        <p:spPr>
          <a:xfrm>
            <a:off x="6172200" y="2505075"/>
            <a:ext cx="5183188" cy="29621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F6F869D9-241B-BA4F-993B-2DE10FD8BEBB}"/>
              </a:ext>
            </a:extLst>
          </p:cNvPr>
          <p:cNvPicPr>
            <a:picLocks noChangeAspect="1"/>
          </p:cNvPicPr>
          <p:nvPr userDrawn="1"/>
        </p:nvPicPr>
        <p:blipFill>
          <a:blip r:embed="rId2"/>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1681649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84DFF-C531-3746-8029-1BAFA8E594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263"/>
            <a:ext cx="12192000" cy="6858000"/>
          </a:xfrm>
          <a:prstGeom prst="rect">
            <a:avLst/>
          </a:prstGeom>
        </p:spPr>
      </p:pic>
      <p:sp>
        <p:nvSpPr>
          <p:cNvPr id="8" name="Rectangle 7"/>
          <p:cNvSpPr/>
          <p:nvPr userDrawn="1"/>
        </p:nvSpPr>
        <p:spPr>
          <a:xfrm>
            <a:off x="0" y="-12263"/>
            <a:ext cx="12192000" cy="6870263"/>
          </a:xfrm>
          <a:prstGeom prst="rect">
            <a:avLst/>
          </a:prstGeom>
          <a:solidFill>
            <a:srgbClr val="16448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610E6-97E5-0B4F-9233-B27D64E2E3F4}"/>
              </a:ext>
            </a:extLst>
          </p:cNvPr>
          <p:cNvSpPr>
            <a:spLocks noGrp="1"/>
          </p:cNvSpPr>
          <p:nvPr>
            <p:ph type="title"/>
          </p:nvPr>
        </p:nvSpPr>
        <p:spPr/>
        <p:txBody>
          <a:bodyPr/>
          <a:lstStyle/>
          <a:p>
            <a:r>
              <a:rPr lang="en-US" dirty="0"/>
              <a:t>Click to edit Master title style</a:t>
            </a:r>
          </a:p>
        </p:txBody>
      </p:sp>
      <p:pic>
        <p:nvPicPr>
          <p:cNvPr id="6" name="Picture 5">
            <a:extLst>
              <a:ext uri="{FF2B5EF4-FFF2-40B4-BE49-F238E27FC236}">
                <a16:creationId xmlns:a16="http://schemas.microsoft.com/office/drawing/2014/main" id="{70413A44-60FD-2145-8A5A-2A21FC4C8BC4}"/>
              </a:ext>
            </a:extLst>
          </p:cNvPr>
          <p:cNvPicPr>
            <a:picLocks noChangeAspect="1"/>
          </p:cNvPicPr>
          <p:nvPr userDrawn="1"/>
        </p:nvPicPr>
        <p:blipFill>
          <a:blip r:embed="rId3"/>
          <a:stretch>
            <a:fillRect/>
          </a:stretch>
        </p:blipFill>
        <p:spPr>
          <a:xfrm>
            <a:off x="10111387" y="5459468"/>
            <a:ext cx="2025381" cy="1139277"/>
          </a:xfrm>
          <a:prstGeom prst="rect">
            <a:avLst/>
          </a:prstGeom>
        </p:spPr>
      </p:pic>
    </p:spTree>
    <p:extLst>
      <p:ext uri="{BB962C8B-B14F-4D97-AF65-F5344CB8AC3E}">
        <p14:creationId xmlns:p14="http://schemas.microsoft.com/office/powerpoint/2010/main" val="3670597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C97BA-6D9D-2E44-A4F0-A1E469EAE69E}"/>
              </a:ext>
            </a:extLst>
          </p:cNvPr>
          <p:cNvPicPr>
            <a:picLocks noChangeAspect="1"/>
          </p:cNvPicPr>
          <p:nvPr userDrawn="1"/>
        </p:nvPicPr>
        <p:blipFill>
          <a:blip r:embed="rId2">
            <a:alphaModFix amt="9000"/>
          </a:blip>
          <a:stretch>
            <a:fillRect/>
          </a:stretch>
        </p:blipFill>
        <p:spPr>
          <a:xfrm>
            <a:off x="3571433" y="1330024"/>
            <a:ext cx="4633619" cy="3971676"/>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1638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EC74F4-B9A6-4EBC-AF8B-E1002DF695BF}"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1885596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BDAC8B-FE60-4DC5-84C6-8B220923CB2D}"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2960966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B4A48E-9819-4C29-90F9-6F01AFAD5193}"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2398566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B6F779-45A7-4ACD-B679-A90BD5E72F74}" type="datetime1">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3430567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938978-A483-42FA-B0F0-63F7DF2D9D37}" type="datetime1">
              <a:rPr lang="en-US" smtClean="0"/>
              <a:t>3/28/2023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2439755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C96D38-3CC9-4C80-9CBF-021ECB31A8F6}" type="datetime1">
              <a:rPr lang="en-US" smtClean="0"/>
              <a:t>3/28/2023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1177565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90DEE-E12E-4385-9C7D-1D1FAD92C1CA}" type="datetime1">
              <a:rPr lang="en-US" smtClean="0"/>
              <a:t>3/28/2023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427191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843A48-1D49-B242-B448-1363777AA6A0}"/>
              </a:ext>
            </a:extLst>
          </p:cNvPr>
          <p:cNvPicPr>
            <a:picLocks noChangeAspect="1"/>
          </p:cNvPicPr>
          <p:nvPr userDrawn="1"/>
        </p:nvPicPr>
        <p:blipFill rotWithShape="1">
          <a:blip r:embed="rId2">
            <a:alphaModFix amt="9000"/>
          </a:blip>
          <a:srcRect t="15527" b="3983"/>
          <a:stretch/>
        </p:blipFill>
        <p:spPr>
          <a:xfrm>
            <a:off x="0" y="-24526"/>
            <a:ext cx="12192000" cy="6882526"/>
          </a:xfrm>
          <a:prstGeom prst="rect">
            <a:avLst/>
          </a:prstGeom>
        </p:spPr>
      </p:pic>
      <p:sp>
        <p:nvSpPr>
          <p:cNvPr id="2" name="Title 1">
            <a:extLst>
              <a:ext uri="{FF2B5EF4-FFF2-40B4-BE49-F238E27FC236}">
                <a16:creationId xmlns:a16="http://schemas.microsoft.com/office/drawing/2014/main" id="{77D630A6-6530-4849-B800-4712414C8EA6}"/>
              </a:ext>
            </a:extLst>
          </p:cNvPr>
          <p:cNvSpPr>
            <a:spLocks noGrp="1"/>
          </p:cNvSpPr>
          <p:nvPr>
            <p:ph type="title"/>
          </p:nvPr>
        </p:nvSpPr>
        <p:spPr>
          <a:xfrm>
            <a:off x="838200" y="60330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74BFA3F-7B6B-1B4A-B7F1-8D9EBB988BF6}"/>
              </a:ext>
            </a:extLst>
          </p:cNvPr>
          <p:cNvSpPr>
            <a:spLocks noGrp="1"/>
          </p:cNvSpPr>
          <p:nvPr>
            <p:ph idx="1"/>
          </p:nvPr>
        </p:nvSpPr>
        <p:spPr>
          <a:xfrm>
            <a:off x="838200" y="2063805"/>
            <a:ext cx="10515600" cy="3395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BFFF714-6183-5A44-9111-5F0D973B8239}"/>
              </a:ext>
            </a:extLst>
          </p:cNvPr>
          <p:cNvPicPr>
            <a:picLocks noChangeAspect="1"/>
          </p:cNvPicPr>
          <p:nvPr userDrawn="1"/>
        </p:nvPicPr>
        <p:blipFill>
          <a:blip r:embed="rId3"/>
          <a:stretch>
            <a:fillRect/>
          </a:stretch>
        </p:blipFill>
        <p:spPr>
          <a:xfrm>
            <a:off x="10111387" y="5459468"/>
            <a:ext cx="2025381" cy="1139277"/>
          </a:xfrm>
          <a:prstGeom prst="rect">
            <a:avLst/>
          </a:prstGeom>
        </p:spPr>
      </p:pic>
      <p:pic>
        <p:nvPicPr>
          <p:cNvPr id="9" name="Picture 8">
            <a:extLst>
              <a:ext uri="{FF2B5EF4-FFF2-40B4-BE49-F238E27FC236}">
                <a16:creationId xmlns:a16="http://schemas.microsoft.com/office/drawing/2014/main" id="{FB2B6B42-2E89-0648-A6C6-53577A7BA361}"/>
              </a:ext>
            </a:extLst>
          </p:cNvPr>
          <p:cNvPicPr>
            <a:picLocks noChangeAspect="1"/>
          </p:cNvPicPr>
          <p:nvPr userDrawn="1"/>
        </p:nvPicPr>
        <p:blipFill>
          <a:blip r:embed="rId4"/>
          <a:stretch>
            <a:fillRect/>
          </a:stretch>
        </p:blipFill>
        <p:spPr>
          <a:xfrm>
            <a:off x="656400" y="5226963"/>
            <a:ext cx="1822913" cy="1562498"/>
          </a:xfrm>
          <a:prstGeom prst="rect">
            <a:avLst/>
          </a:prstGeom>
        </p:spPr>
      </p:pic>
    </p:spTree>
    <p:extLst>
      <p:ext uri="{BB962C8B-B14F-4D97-AF65-F5344CB8AC3E}">
        <p14:creationId xmlns:p14="http://schemas.microsoft.com/office/powerpoint/2010/main" val="1097189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D69E89-0C24-4417-AAF9-2EEDA40427D1}" type="datetime1">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184832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ACA380-B50E-4358-9B2A-0825C47AC875}" type="datetime1">
              <a:rPr lang="en-US" smtClean="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1868018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898A2D-631F-4C6A-9757-68A8DE4E2347}"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3227235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6DB191-A25E-4667-8726-B72CE4E25128}" type="datetime1">
              <a:rPr lang="en-US" smtClean="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dirty="0"/>
          </a:p>
        </p:txBody>
      </p:sp>
    </p:spTree>
    <p:extLst>
      <p:ext uri="{BB962C8B-B14F-4D97-AF65-F5344CB8AC3E}">
        <p14:creationId xmlns:p14="http://schemas.microsoft.com/office/powerpoint/2010/main" val="476442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PPT template photo_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2031" y="10411"/>
            <a:ext cx="6349332" cy="6858000"/>
          </a:xfrm>
          <a:prstGeom prst="rect">
            <a:avLst/>
          </a:prstGeom>
        </p:spPr>
      </p:pic>
      <p:sp>
        <p:nvSpPr>
          <p:cNvPr id="63490" name="Rectangle 1026"/>
          <p:cNvSpPr>
            <a:spLocks noGrp="1" noChangeArrowheads="1"/>
          </p:cNvSpPr>
          <p:nvPr>
            <p:ph type="ctrTitle"/>
          </p:nvPr>
        </p:nvSpPr>
        <p:spPr>
          <a:xfrm>
            <a:off x="303302" y="354380"/>
            <a:ext cx="5512492"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361182" y="3393863"/>
            <a:ext cx="5412973"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endParaRPr lang="en-US" sz="1600" dirty="0">
              <a:solidFill>
                <a:srgbClr val="1D2F68"/>
              </a:solidFill>
            </a:endParaRPr>
          </a:p>
          <a:p>
            <a:pPr>
              <a:buFontTx/>
              <a:buNone/>
            </a:pPr>
            <a:r>
              <a:rPr lang="en-US" sz="1600" dirty="0">
                <a:solidFill>
                  <a:srgbClr val="1D2F68"/>
                </a:solidFill>
              </a:rPr>
              <a:t>By:</a:t>
            </a:r>
          </a:p>
          <a:p>
            <a:pPr>
              <a:buFontTx/>
              <a:buNone/>
            </a:pPr>
            <a:endParaRPr lang="en-US" sz="1600" dirty="0" smtClean="0">
              <a:solidFill>
                <a:srgbClr val="1D2F68"/>
              </a:solidFill>
            </a:endParaRPr>
          </a:p>
          <a:p>
            <a:pPr>
              <a:buFontTx/>
              <a:buNone/>
            </a:pPr>
            <a:endParaRPr lang="en-US" sz="1600" dirty="0" smtClean="0">
              <a:solidFill>
                <a:srgbClr val="1D2F68"/>
              </a:solidFill>
            </a:endParaRPr>
          </a:p>
          <a:p>
            <a:pPr>
              <a:buFontTx/>
              <a:buNone/>
            </a:pPr>
            <a:endParaRPr lang="en-US" sz="1600" dirty="0" smtClean="0">
              <a:solidFill>
                <a:srgbClr val="1D2F68"/>
              </a:solidFill>
            </a:endParaRPr>
          </a:p>
          <a:p>
            <a:pPr>
              <a:buFontTx/>
              <a:buNone/>
            </a:pPr>
            <a:endParaRPr lang="en-US" sz="1600" dirty="0" smtClean="0">
              <a:solidFill>
                <a:srgbClr val="1D2F68"/>
              </a:solidFill>
            </a:endParaRPr>
          </a:p>
          <a:p>
            <a:pPr>
              <a:buFontTx/>
              <a:buNone/>
            </a:pPr>
            <a:endParaRPr lang="en-US" sz="1600" dirty="0" smtClean="0">
              <a:solidFill>
                <a:srgbClr val="1D2F68"/>
              </a:solidFill>
            </a:endParaRPr>
          </a:p>
          <a:p>
            <a:pPr>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7970469" y="177768"/>
            <a:ext cx="3206750" cy="909638"/>
            <a:chOff x="3700" y="171"/>
            <a:chExt cx="1515"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grpSp>
        <p:nvGrpSpPr>
          <p:cNvPr id="9" name="Group 25"/>
          <p:cNvGrpSpPr>
            <a:grpSpLocks/>
          </p:cNvGrpSpPr>
          <p:nvPr userDrawn="1"/>
        </p:nvGrpSpPr>
        <p:grpSpPr bwMode="auto">
          <a:xfrm>
            <a:off x="9329967" y="6097937"/>
            <a:ext cx="2275417" cy="660400"/>
            <a:chOff x="3596" y="3859"/>
            <a:chExt cx="1075" cy="416"/>
          </a:xfrm>
        </p:grpSpPr>
        <p:pic>
          <p:nvPicPr>
            <p:cNvPr id="10"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Tree>
    <p:extLst>
      <p:ext uri="{BB962C8B-B14F-4D97-AF65-F5344CB8AC3E}">
        <p14:creationId xmlns:p14="http://schemas.microsoft.com/office/powerpoint/2010/main" val="119036076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11" name="Footer Placeholder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12" name="Slide Number Placeholder 11"/>
          <p:cNvSpPr>
            <a:spLocks noGrp="1" noChangeArrowheads="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389697713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416463196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424032333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373506650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11222872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BC2293-E7FA-3B4E-ACEA-C40A18F5AD07}"/>
              </a:ext>
            </a:extLst>
          </p:cNvPr>
          <p:cNvPicPr>
            <a:picLocks noChangeAspect="1"/>
          </p:cNvPicPr>
          <p:nvPr userDrawn="1"/>
        </p:nvPicPr>
        <p:blipFill rotWithShape="1">
          <a:blip r:embed="rId2">
            <a:alphaModFix amt="21000"/>
          </a:blip>
          <a:srcRect b="24530"/>
          <a:stretch/>
        </p:blipFill>
        <p:spPr>
          <a:xfrm>
            <a:off x="0" y="-42958"/>
            <a:ext cx="12192000" cy="6900958"/>
          </a:xfrm>
          <a:prstGeom prst="rect">
            <a:avLst/>
          </a:prstGeom>
        </p:spPr>
      </p:pic>
      <p:sp>
        <p:nvSpPr>
          <p:cNvPr id="2" name="Title 1">
            <a:extLst>
              <a:ext uri="{FF2B5EF4-FFF2-40B4-BE49-F238E27FC236}">
                <a16:creationId xmlns:a16="http://schemas.microsoft.com/office/drawing/2014/main" id="{77D630A6-6530-4849-B800-4712414C8EA6}"/>
              </a:ext>
            </a:extLst>
          </p:cNvPr>
          <p:cNvSpPr>
            <a:spLocks noGrp="1"/>
          </p:cNvSpPr>
          <p:nvPr>
            <p:ph type="title"/>
          </p:nvPr>
        </p:nvSpPr>
        <p:spPr>
          <a:xfrm>
            <a:off x="838200" y="607943"/>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74BFA3F-7B6B-1B4A-B7F1-8D9EBB988BF6}"/>
              </a:ext>
            </a:extLst>
          </p:cNvPr>
          <p:cNvSpPr>
            <a:spLocks noGrp="1"/>
          </p:cNvSpPr>
          <p:nvPr>
            <p:ph idx="1"/>
          </p:nvPr>
        </p:nvSpPr>
        <p:spPr>
          <a:xfrm>
            <a:off x="838200" y="2068443"/>
            <a:ext cx="10515600" cy="3395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018B608-4E3B-F649-8F0F-E1FEC2664096}"/>
              </a:ext>
            </a:extLst>
          </p:cNvPr>
          <p:cNvPicPr>
            <a:picLocks noChangeAspect="1"/>
          </p:cNvPicPr>
          <p:nvPr userDrawn="1"/>
        </p:nvPicPr>
        <p:blipFill>
          <a:blip r:embed="rId3"/>
          <a:stretch>
            <a:fillRect/>
          </a:stretch>
        </p:blipFill>
        <p:spPr>
          <a:xfrm>
            <a:off x="10111387" y="5459468"/>
            <a:ext cx="2025381" cy="1139277"/>
          </a:xfrm>
          <a:prstGeom prst="rect">
            <a:avLst/>
          </a:prstGeom>
        </p:spPr>
      </p:pic>
      <p:pic>
        <p:nvPicPr>
          <p:cNvPr id="11" name="Picture 10">
            <a:extLst>
              <a:ext uri="{FF2B5EF4-FFF2-40B4-BE49-F238E27FC236}">
                <a16:creationId xmlns:a16="http://schemas.microsoft.com/office/drawing/2014/main" id="{83891A7B-BD7B-384F-B47F-691C8A6C0DB9}"/>
              </a:ext>
            </a:extLst>
          </p:cNvPr>
          <p:cNvPicPr>
            <a:picLocks noChangeAspect="1"/>
          </p:cNvPicPr>
          <p:nvPr userDrawn="1"/>
        </p:nvPicPr>
        <p:blipFill>
          <a:blip r:embed="rId4"/>
          <a:stretch>
            <a:fillRect/>
          </a:stretch>
        </p:blipFill>
        <p:spPr>
          <a:xfrm>
            <a:off x="656400" y="5226963"/>
            <a:ext cx="1822913" cy="1562498"/>
          </a:xfrm>
          <a:prstGeom prst="rect">
            <a:avLst/>
          </a:prstGeom>
        </p:spPr>
      </p:pic>
    </p:spTree>
    <p:extLst>
      <p:ext uri="{BB962C8B-B14F-4D97-AF65-F5344CB8AC3E}">
        <p14:creationId xmlns:p14="http://schemas.microsoft.com/office/powerpoint/2010/main" val="129890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20242-3C53-A941-9EB7-FE03F3DC31F6}"/>
              </a:ext>
            </a:extLst>
          </p:cNvPr>
          <p:cNvPicPr>
            <a:picLocks noChangeAspect="1"/>
          </p:cNvPicPr>
          <p:nvPr userDrawn="1"/>
        </p:nvPicPr>
        <p:blipFill rotWithShape="1">
          <a:blip r:embed="rId2">
            <a:alphaModFix amt="18000"/>
          </a:blip>
          <a:srcRect t="497" b="15046"/>
          <a:stretch/>
        </p:blipFill>
        <p:spPr>
          <a:xfrm>
            <a:off x="-509" y="-1"/>
            <a:ext cx="12192000" cy="6858001"/>
          </a:xfrm>
          <a:prstGeom prst="rect">
            <a:avLst/>
          </a:prstGeom>
        </p:spPr>
      </p:pic>
    </p:spTree>
    <p:extLst>
      <p:ext uri="{BB962C8B-B14F-4D97-AF65-F5344CB8AC3E}">
        <p14:creationId xmlns:p14="http://schemas.microsoft.com/office/powerpoint/2010/main" val="3252791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1C47FF-E957-491D-AF88-EE2089933CD6}" type="datetimeFigureOut">
              <a:rPr lang="en-US" smtClean="0"/>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D664A7-D8AF-492F-842D-64D64E546E2C}" type="slidenum">
              <a:rPr lang="en-US" smtClean="0"/>
              <a:t>‹#›</a:t>
            </a:fld>
            <a:endParaRPr lang="en-US"/>
          </a:p>
        </p:txBody>
      </p:sp>
    </p:spTree>
    <p:extLst>
      <p:ext uri="{BB962C8B-B14F-4D97-AF65-F5344CB8AC3E}">
        <p14:creationId xmlns:p14="http://schemas.microsoft.com/office/powerpoint/2010/main" val="612694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4933951" y="2566988"/>
            <a:ext cx="12192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3" name="Text Box 19"/>
          <p:cNvSpPr txBox="1">
            <a:spLocks noChangeArrowheads="1"/>
          </p:cNvSpPr>
          <p:nvPr userDrawn="1"/>
        </p:nvSpPr>
        <p:spPr bwMode="auto">
          <a:xfrm>
            <a:off x="452967" y="549275"/>
            <a:ext cx="6290733"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charset="0"/>
              </a:defRPr>
            </a:lvl9pPr>
          </a:lstStyle>
          <a:p>
            <a:pPr eaLnBrk="1" hangingPunct="1">
              <a:spcBef>
                <a:spcPct val="0"/>
              </a:spcBef>
              <a:buClrTx/>
              <a:buFontTx/>
              <a:buNone/>
            </a:pPr>
            <a:r>
              <a:rPr lang="en-US" sz="2700" b="1">
                <a:solidFill>
                  <a:schemeClr val="bg1"/>
                </a:solidFill>
              </a:rPr>
              <a:t>Challenges of a</a:t>
            </a:r>
          </a:p>
          <a:p>
            <a:pPr eaLnBrk="1" hangingPunct="1">
              <a:spcBef>
                <a:spcPct val="0"/>
              </a:spcBef>
              <a:buClrTx/>
              <a:buFontTx/>
              <a:buNone/>
            </a:pPr>
            <a:r>
              <a:rPr lang="en-US" sz="2700" b="1">
                <a:solidFill>
                  <a:schemeClr val="bg1"/>
                </a:solidFill>
              </a:rPr>
              <a:t>Growing Aviation</a:t>
            </a:r>
          </a:p>
          <a:p>
            <a:pPr eaLnBrk="1" hangingPunct="1">
              <a:spcBef>
                <a:spcPct val="0"/>
              </a:spcBef>
              <a:buClrTx/>
              <a:buFontTx/>
              <a:buNone/>
            </a:pPr>
            <a:r>
              <a:rPr lang="en-US" sz="2700" b="1">
                <a:solidFill>
                  <a:schemeClr val="bg1"/>
                </a:solidFill>
              </a:rPr>
              <a:t>System</a:t>
            </a:r>
          </a:p>
        </p:txBody>
      </p:sp>
      <p:sp>
        <p:nvSpPr>
          <p:cNvPr id="4" name="Text Box 20"/>
          <p:cNvSpPr txBox="1">
            <a:spLocks noChangeArrowheads="1"/>
          </p:cNvSpPr>
          <p:nvPr userDrawn="1"/>
        </p:nvSpPr>
        <p:spPr bwMode="auto">
          <a:xfrm>
            <a:off x="450851" y="4483102"/>
            <a:ext cx="447040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charset="0"/>
              </a:defRPr>
            </a:lvl9pPr>
          </a:lstStyle>
          <a:p>
            <a:pPr eaLnBrk="1" hangingPunct="1">
              <a:spcBef>
                <a:spcPct val="50000"/>
              </a:spcBef>
              <a:buClrTx/>
              <a:buFontTx/>
              <a:buNone/>
            </a:pPr>
            <a:r>
              <a:rPr lang="en-US" sz="1050">
                <a:solidFill>
                  <a:schemeClr val="bg1"/>
                </a:solidFill>
              </a:rPr>
              <a:t>Presentation to:</a:t>
            </a:r>
            <a:br>
              <a:rPr lang="en-US" sz="1050">
                <a:solidFill>
                  <a:schemeClr val="bg1"/>
                </a:solidFill>
              </a:rPr>
            </a:br>
            <a:r>
              <a:rPr lang="en-US" sz="1050">
                <a:solidFill>
                  <a:schemeClr val="bg1"/>
                </a:solidFill>
              </a:rPr>
              <a:t>Name:</a:t>
            </a:r>
            <a:br>
              <a:rPr lang="en-US" sz="1050">
                <a:solidFill>
                  <a:schemeClr val="bg1"/>
                </a:solidFill>
              </a:rPr>
            </a:br>
            <a:r>
              <a:rPr lang="en-US" sz="1050">
                <a:solidFill>
                  <a:schemeClr val="bg1"/>
                </a:solidFill>
              </a:rPr>
              <a:t>Date:</a:t>
            </a:r>
          </a:p>
        </p:txBody>
      </p:sp>
      <p:grpSp>
        <p:nvGrpSpPr>
          <p:cNvPr id="5" name="Group 21"/>
          <p:cNvGrpSpPr>
            <a:grpSpLocks/>
          </p:cNvGrpSpPr>
          <p:nvPr userDrawn="1"/>
        </p:nvGrpSpPr>
        <p:grpSpPr bwMode="auto">
          <a:xfrm>
            <a:off x="0" y="0"/>
            <a:ext cx="12192000" cy="6858000"/>
            <a:chOff x="0" y="0"/>
            <a:chExt cx="5760" cy="4320"/>
          </a:xfrm>
        </p:grpSpPr>
        <p:grpSp>
          <p:nvGrpSpPr>
            <p:cNvPr id="6" name="Group 22"/>
            <p:cNvGrpSpPr>
              <a:grpSpLocks/>
            </p:cNvGrpSpPr>
            <p:nvPr/>
          </p:nvGrpSpPr>
          <p:grpSpPr bwMode="auto">
            <a:xfrm>
              <a:off x="3523" y="0"/>
              <a:ext cx="2237" cy="4320"/>
              <a:chOff x="3523" y="0"/>
              <a:chExt cx="2237" cy="4320"/>
            </a:xfrm>
          </p:grpSpPr>
          <p:pic>
            <p:nvPicPr>
              <p:cNvPr id="8" name="Picture 23" descr="FAA B-747-crop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 y="0"/>
                <a:ext cx="223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4"/>
              <p:cNvGrpSpPr>
                <a:grpSpLocks/>
              </p:cNvGrpSpPr>
              <p:nvPr/>
            </p:nvGrpSpPr>
            <p:grpSpPr bwMode="auto">
              <a:xfrm>
                <a:off x="3700" y="170"/>
                <a:ext cx="1305" cy="574"/>
                <a:chOff x="3613" y="282"/>
                <a:chExt cx="1305" cy="574"/>
              </a:xfrm>
            </p:grpSpPr>
            <p:pic>
              <p:nvPicPr>
                <p:cNvPr id="10" name="Picture 25" descr="NEW FAA LOGO"/>
                <p:cNvPicPr>
                  <a:picLocks noChangeAspect="1" noChangeArrowheads="1"/>
                </p:cNvPicPr>
                <p:nvPr/>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613" y="282"/>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6"/>
                <p:cNvSpPr txBox="1">
                  <a:spLocks noChangeArrowheads="1"/>
                </p:cNvSpPr>
                <p:nvPr/>
              </p:nvSpPr>
              <p:spPr bwMode="auto">
                <a:xfrm>
                  <a:off x="4201" y="400"/>
                  <a:ext cx="717"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charset="0"/>
                    </a:defRPr>
                  </a:lvl9pPr>
                </a:lstStyle>
                <a:p>
                  <a:pPr eaLnBrk="1" hangingPunct="1">
                    <a:lnSpc>
                      <a:spcPct val="85000"/>
                    </a:lnSpc>
                    <a:spcBef>
                      <a:spcPct val="0"/>
                    </a:spcBef>
                    <a:buClrTx/>
                    <a:buFontTx/>
                    <a:buNone/>
                  </a:pPr>
                  <a:r>
                    <a:rPr lang="en-US" sz="1350" b="1">
                      <a:solidFill>
                        <a:schemeClr val="bg1"/>
                      </a:solidFill>
                    </a:rPr>
                    <a:t>Federal Aviation</a:t>
                  </a:r>
                </a:p>
                <a:p>
                  <a:pPr eaLnBrk="1" hangingPunct="1">
                    <a:lnSpc>
                      <a:spcPct val="85000"/>
                    </a:lnSpc>
                    <a:spcBef>
                      <a:spcPct val="0"/>
                    </a:spcBef>
                    <a:buClrTx/>
                    <a:buFontTx/>
                    <a:buNone/>
                  </a:pPr>
                  <a:r>
                    <a:rPr lang="en-US" sz="1350" b="1">
                      <a:solidFill>
                        <a:schemeClr val="bg1"/>
                      </a:solidFill>
                    </a:rPr>
                    <a:t>Administration</a:t>
                  </a:r>
                </a:p>
              </p:txBody>
            </p:sp>
          </p:grpSp>
        </p:grpSp>
        <p:sp>
          <p:nvSpPr>
            <p:cNvPr id="7" name="Rectangle 27"/>
            <p:cNvSpPr>
              <a:spLocks noChangeArrowheads="1"/>
            </p:cNvSpPr>
            <p:nvPr/>
          </p:nvSpPr>
          <p:spPr bwMode="auto">
            <a:xfrm>
              <a:off x="0" y="3802"/>
              <a:ext cx="3515" cy="514"/>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Tree>
    <p:extLst>
      <p:ext uri="{BB962C8B-B14F-4D97-AF65-F5344CB8AC3E}">
        <p14:creationId xmlns:p14="http://schemas.microsoft.com/office/powerpoint/2010/main" val="1603470121"/>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798607"/>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5"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6" name="Rectangle 17"/>
          <p:cNvSpPr>
            <a:spLocks noGrp="1" noChangeArrowheads="1"/>
          </p:cNvSpPr>
          <p:nvPr>
            <p:ph type="sldNum" sz="quarter" idx="12"/>
          </p:nvPr>
        </p:nvSpPr>
        <p:spPr>
          <a:ln/>
        </p:spPr>
        <p:txBody>
          <a:bodyPr/>
          <a:lstStyle>
            <a:lvl1pPr>
              <a:defRPr/>
            </a:lvl1pPr>
          </a:lstStyle>
          <a:p>
            <a:pPr>
              <a:defRPr/>
            </a:pPr>
            <a:fld id="{6CB81612-0285-43D8-AD6C-9325237C8560}" type="slidenum">
              <a:rPr lang="en-US"/>
              <a:pPr>
                <a:defRPr/>
              </a:pPr>
              <a:t>‹#›</a:t>
            </a:fld>
            <a:endParaRPr lang="en-US"/>
          </a:p>
        </p:txBody>
      </p:sp>
    </p:spTree>
    <p:extLst>
      <p:ext uri="{BB962C8B-B14F-4D97-AF65-F5344CB8AC3E}">
        <p14:creationId xmlns:p14="http://schemas.microsoft.com/office/powerpoint/2010/main" val="3457301808"/>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45069" y="1206503"/>
            <a:ext cx="5264151" cy="45894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2417" y="1206503"/>
            <a:ext cx="5266267" cy="45894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6"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7" name="Rectangle 17"/>
          <p:cNvSpPr>
            <a:spLocks noGrp="1" noChangeArrowheads="1"/>
          </p:cNvSpPr>
          <p:nvPr>
            <p:ph type="sldNum" sz="quarter" idx="12"/>
          </p:nvPr>
        </p:nvSpPr>
        <p:spPr>
          <a:ln/>
        </p:spPr>
        <p:txBody>
          <a:bodyPr/>
          <a:lstStyle>
            <a:lvl1pPr>
              <a:defRPr/>
            </a:lvl1pPr>
          </a:lstStyle>
          <a:p>
            <a:pPr>
              <a:defRPr/>
            </a:pPr>
            <a:fld id="{57436131-3708-458A-93CC-D418E0D8C17F}" type="slidenum">
              <a:rPr lang="en-US"/>
              <a:pPr>
                <a:defRPr/>
              </a:pPr>
              <a:t>‹#›</a:t>
            </a:fld>
            <a:endParaRPr lang="en-US"/>
          </a:p>
        </p:txBody>
      </p:sp>
    </p:spTree>
    <p:extLst>
      <p:ext uri="{BB962C8B-B14F-4D97-AF65-F5344CB8AC3E}">
        <p14:creationId xmlns:p14="http://schemas.microsoft.com/office/powerpoint/2010/main" val="2389667950"/>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8"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9" name="Rectangle 17"/>
          <p:cNvSpPr>
            <a:spLocks noGrp="1" noChangeArrowheads="1"/>
          </p:cNvSpPr>
          <p:nvPr>
            <p:ph type="sldNum" sz="quarter" idx="12"/>
          </p:nvPr>
        </p:nvSpPr>
        <p:spPr>
          <a:ln/>
        </p:spPr>
        <p:txBody>
          <a:bodyPr/>
          <a:lstStyle>
            <a:lvl1pPr>
              <a:defRPr/>
            </a:lvl1pPr>
          </a:lstStyle>
          <a:p>
            <a:pPr>
              <a:defRPr/>
            </a:pPr>
            <a:fld id="{A7EEC7F4-DB92-4FE9-959B-EC471635AF78}" type="slidenum">
              <a:rPr lang="en-US"/>
              <a:pPr>
                <a:defRPr/>
              </a:pPr>
              <a:t>‹#›</a:t>
            </a:fld>
            <a:endParaRPr lang="en-US"/>
          </a:p>
        </p:txBody>
      </p:sp>
    </p:spTree>
    <p:extLst>
      <p:ext uri="{BB962C8B-B14F-4D97-AF65-F5344CB8AC3E}">
        <p14:creationId xmlns:p14="http://schemas.microsoft.com/office/powerpoint/2010/main" val="1833983279"/>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4"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5" name="Rectangle 17"/>
          <p:cNvSpPr>
            <a:spLocks noGrp="1" noChangeArrowheads="1"/>
          </p:cNvSpPr>
          <p:nvPr>
            <p:ph type="sldNum" sz="quarter" idx="12"/>
          </p:nvPr>
        </p:nvSpPr>
        <p:spPr>
          <a:ln/>
        </p:spPr>
        <p:txBody>
          <a:bodyPr/>
          <a:lstStyle>
            <a:lvl1pPr>
              <a:defRPr/>
            </a:lvl1pPr>
          </a:lstStyle>
          <a:p>
            <a:pPr>
              <a:defRPr/>
            </a:pPr>
            <a:fld id="{BDBEC3DE-BE3F-4228-BDEA-8FDCC0B09AC8}" type="slidenum">
              <a:rPr lang="en-US"/>
              <a:pPr>
                <a:defRPr/>
              </a:pPr>
              <a:t>‹#›</a:t>
            </a:fld>
            <a:endParaRPr lang="en-US"/>
          </a:p>
        </p:txBody>
      </p:sp>
    </p:spTree>
    <p:extLst>
      <p:ext uri="{BB962C8B-B14F-4D97-AF65-F5344CB8AC3E}">
        <p14:creationId xmlns:p14="http://schemas.microsoft.com/office/powerpoint/2010/main" val="440722942"/>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3"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4" name="Rectangle 17"/>
          <p:cNvSpPr>
            <a:spLocks noGrp="1" noChangeArrowheads="1"/>
          </p:cNvSpPr>
          <p:nvPr>
            <p:ph type="sldNum" sz="quarter" idx="12"/>
          </p:nvPr>
        </p:nvSpPr>
        <p:spPr>
          <a:ln/>
        </p:spPr>
        <p:txBody>
          <a:bodyPr/>
          <a:lstStyle>
            <a:lvl1pPr>
              <a:defRPr/>
            </a:lvl1pPr>
          </a:lstStyle>
          <a:p>
            <a:pPr>
              <a:defRPr/>
            </a:pPr>
            <a:fld id="{FA55FF3D-F784-4FCB-B7F5-9457F05CF596}" type="slidenum">
              <a:rPr lang="en-US"/>
              <a:pPr>
                <a:defRPr/>
              </a:pPr>
              <a:t>‹#›</a:t>
            </a:fld>
            <a:endParaRPr lang="en-US"/>
          </a:p>
        </p:txBody>
      </p:sp>
    </p:spTree>
    <p:extLst>
      <p:ext uri="{BB962C8B-B14F-4D97-AF65-F5344CB8AC3E}">
        <p14:creationId xmlns:p14="http://schemas.microsoft.com/office/powerpoint/2010/main" val="21685598"/>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6"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7" name="Rectangle 17"/>
          <p:cNvSpPr>
            <a:spLocks noGrp="1" noChangeArrowheads="1"/>
          </p:cNvSpPr>
          <p:nvPr>
            <p:ph type="sldNum" sz="quarter" idx="12"/>
          </p:nvPr>
        </p:nvSpPr>
        <p:spPr>
          <a:ln/>
        </p:spPr>
        <p:txBody>
          <a:bodyPr/>
          <a:lstStyle>
            <a:lvl1pPr>
              <a:defRPr/>
            </a:lvl1pPr>
          </a:lstStyle>
          <a:p>
            <a:pPr>
              <a:defRPr/>
            </a:pPr>
            <a:fld id="{9BEF4BF6-B006-427F-AEB3-A12114D41039}" type="slidenum">
              <a:rPr lang="en-US"/>
              <a:pPr>
                <a:defRPr/>
              </a:pPr>
              <a:t>‹#›</a:t>
            </a:fld>
            <a:endParaRPr lang="en-US"/>
          </a:p>
        </p:txBody>
      </p:sp>
    </p:spTree>
    <p:extLst>
      <p:ext uri="{BB962C8B-B14F-4D97-AF65-F5344CB8AC3E}">
        <p14:creationId xmlns:p14="http://schemas.microsoft.com/office/powerpoint/2010/main" val="1358357289"/>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F936-9191-E047-9AAE-E24A7CF5B0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0F8593-9B10-4045-8252-80EFE25CAC61}"/>
              </a:ext>
            </a:extLst>
          </p:cNvPr>
          <p:cNvSpPr>
            <a:spLocks noGrp="1"/>
          </p:cNvSpPr>
          <p:nvPr>
            <p:ph type="body" idx="1"/>
          </p:nvPr>
        </p:nvSpPr>
        <p:spPr>
          <a:xfrm>
            <a:off x="831850" y="4589463"/>
            <a:ext cx="1051560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6" name="Picture 5">
            <a:extLst>
              <a:ext uri="{FF2B5EF4-FFF2-40B4-BE49-F238E27FC236}">
                <a16:creationId xmlns:a16="http://schemas.microsoft.com/office/drawing/2014/main" id="{7E06499F-DBC2-6246-8240-AA3F4C7ADF93}"/>
              </a:ext>
            </a:extLst>
          </p:cNvPr>
          <p:cNvPicPr>
            <a:picLocks noChangeAspect="1"/>
          </p:cNvPicPr>
          <p:nvPr userDrawn="1"/>
        </p:nvPicPr>
        <p:blipFill>
          <a:blip r:embed="rId2"/>
          <a:stretch>
            <a:fillRect/>
          </a:stretch>
        </p:blipFill>
        <p:spPr>
          <a:xfrm>
            <a:off x="10111387" y="5459468"/>
            <a:ext cx="2025381" cy="1139277"/>
          </a:xfrm>
          <a:prstGeom prst="rect">
            <a:avLst/>
          </a:prstGeom>
        </p:spPr>
      </p:pic>
      <p:pic>
        <p:nvPicPr>
          <p:cNvPr id="7" name="Picture 6">
            <a:extLst>
              <a:ext uri="{FF2B5EF4-FFF2-40B4-BE49-F238E27FC236}">
                <a16:creationId xmlns:a16="http://schemas.microsoft.com/office/drawing/2014/main" id="{538800E4-5B39-9F4D-A7AD-E4F3221723F3}"/>
              </a:ext>
            </a:extLst>
          </p:cNvPr>
          <p:cNvPicPr>
            <a:picLocks noChangeAspect="1"/>
          </p:cNvPicPr>
          <p:nvPr userDrawn="1"/>
        </p:nvPicPr>
        <p:blipFill>
          <a:blip r:embed="rId3"/>
          <a:stretch>
            <a:fillRect/>
          </a:stretch>
        </p:blipFill>
        <p:spPr>
          <a:xfrm>
            <a:off x="831850" y="130985"/>
            <a:ext cx="2495866" cy="2139315"/>
          </a:xfrm>
          <a:prstGeom prst="rect">
            <a:avLst/>
          </a:prstGeom>
        </p:spPr>
      </p:pic>
    </p:spTree>
    <p:extLst>
      <p:ext uri="{BB962C8B-B14F-4D97-AF65-F5344CB8AC3E}">
        <p14:creationId xmlns:p14="http://schemas.microsoft.com/office/powerpoint/2010/main" val="13592371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6"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7" name="Rectangle 17"/>
          <p:cNvSpPr>
            <a:spLocks noGrp="1" noChangeArrowheads="1"/>
          </p:cNvSpPr>
          <p:nvPr>
            <p:ph type="sldNum" sz="quarter" idx="12"/>
          </p:nvPr>
        </p:nvSpPr>
        <p:spPr>
          <a:ln/>
        </p:spPr>
        <p:txBody>
          <a:bodyPr/>
          <a:lstStyle>
            <a:lvl1pPr>
              <a:defRPr/>
            </a:lvl1pPr>
          </a:lstStyle>
          <a:p>
            <a:pPr>
              <a:defRPr/>
            </a:pPr>
            <a:fld id="{D2AD118B-1740-403E-86CE-5FC04E189B07}" type="slidenum">
              <a:rPr lang="en-US"/>
              <a:pPr>
                <a:defRPr/>
              </a:pPr>
              <a:t>‹#›</a:t>
            </a:fld>
            <a:endParaRPr lang="en-US"/>
          </a:p>
        </p:txBody>
      </p:sp>
    </p:spTree>
    <p:extLst>
      <p:ext uri="{BB962C8B-B14F-4D97-AF65-F5344CB8AC3E}">
        <p14:creationId xmlns:p14="http://schemas.microsoft.com/office/powerpoint/2010/main" val="2956383884"/>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5"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6" name="Rectangle 17"/>
          <p:cNvSpPr>
            <a:spLocks noGrp="1" noChangeArrowheads="1"/>
          </p:cNvSpPr>
          <p:nvPr>
            <p:ph type="sldNum" sz="quarter" idx="12"/>
          </p:nvPr>
        </p:nvSpPr>
        <p:spPr>
          <a:ln/>
        </p:spPr>
        <p:txBody>
          <a:bodyPr/>
          <a:lstStyle>
            <a:lvl1pPr>
              <a:defRPr/>
            </a:lvl1pPr>
          </a:lstStyle>
          <a:p>
            <a:pPr>
              <a:defRPr/>
            </a:pPr>
            <a:fld id="{32182F05-5757-4DFE-9857-0E673FFD4AC1}" type="slidenum">
              <a:rPr lang="en-US"/>
              <a:pPr>
                <a:defRPr/>
              </a:pPr>
              <a:t>‹#›</a:t>
            </a:fld>
            <a:endParaRPr lang="en-US"/>
          </a:p>
        </p:txBody>
      </p:sp>
    </p:spTree>
    <p:extLst>
      <p:ext uri="{BB962C8B-B14F-4D97-AF65-F5344CB8AC3E}">
        <p14:creationId xmlns:p14="http://schemas.microsoft.com/office/powerpoint/2010/main" val="2058030601"/>
      </p:ext>
    </p:extLst>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4168" y="436563"/>
            <a:ext cx="2694517" cy="535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96386" y="436563"/>
            <a:ext cx="7884583" cy="535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5"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6" name="Rectangle 17"/>
          <p:cNvSpPr>
            <a:spLocks noGrp="1" noChangeArrowheads="1"/>
          </p:cNvSpPr>
          <p:nvPr>
            <p:ph type="sldNum" sz="quarter" idx="12"/>
          </p:nvPr>
        </p:nvSpPr>
        <p:spPr>
          <a:ln/>
        </p:spPr>
        <p:txBody>
          <a:bodyPr/>
          <a:lstStyle>
            <a:lvl1pPr>
              <a:defRPr/>
            </a:lvl1pPr>
          </a:lstStyle>
          <a:p>
            <a:pPr>
              <a:defRPr/>
            </a:pPr>
            <a:fld id="{4247B719-110C-42C8-A206-9BA4C699A15B}" type="slidenum">
              <a:rPr lang="en-US"/>
              <a:pPr>
                <a:defRPr/>
              </a:pPr>
              <a:t>‹#›</a:t>
            </a:fld>
            <a:endParaRPr lang="en-US"/>
          </a:p>
        </p:txBody>
      </p:sp>
    </p:spTree>
    <p:extLst>
      <p:ext uri="{BB962C8B-B14F-4D97-AF65-F5344CB8AC3E}">
        <p14:creationId xmlns:p14="http://schemas.microsoft.com/office/powerpoint/2010/main" val="4025210142"/>
      </p:ext>
    </p:extLst>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6386" y="436563"/>
            <a:ext cx="10748433"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45069" y="1206503"/>
            <a:ext cx="5264151" cy="4589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2417" y="1206503"/>
            <a:ext cx="5266267" cy="4589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6"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7" name="Rectangle 17"/>
          <p:cNvSpPr>
            <a:spLocks noGrp="1" noChangeArrowheads="1"/>
          </p:cNvSpPr>
          <p:nvPr>
            <p:ph type="sldNum" sz="quarter" idx="12"/>
          </p:nvPr>
        </p:nvSpPr>
        <p:spPr>
          <a:ln/>
        </p:spPr>
        <p:txBody>
          <a:bodyPr/>
          <a:lstStyle>
            <a:lvl1pPr>
              <a:defRPr/>
            </a:lvl1pPr>
          </a:lstStyle>
          <a:p>
            <a:pPr>
              <a:defRPr/>
            </a:pPr>
            <a:fld id="{32013B8C-EECD-44D9-8E84-2370D9B834F6}" type="slidenum">
              <a:rPr lang="en-US"/>
              <a:pPr>
                <a:defRPr/>
              </a:pPr>
              <a:t>‹#›</a:t>
            </a:fld>
            <a:endParaRPr lang="en-US"/>
          </a:p>
        </p:txBody>
      </p:sp>
    </p:spTree>
    <p:extLst>
      <p:ext uri="{BB962C8B-B14F-4D97-AF65-F5344CB8AC3E}">
        <p14:creationId xmlns:p14="http://schemas.microsoft.com/office/powerpoint/2010/main" val="3662082334"/>
      </p:ext>
    </p:extLst>
  </p:cSld>
  <p:clrMapOvr>
    <a:masterClrMapping/>
  </p:clrMapOvr>
  <p:transition>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96386" y="436563"/>
            <a:ext cx="10782300" cy="5359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4"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5" name="Rectangle 17"/>
          <p:cNvSpPr>
            <a:spLocks noGrp="1" noChangeArrowheads="1"/>
          </p:cNvSpPr>
          <p:nvPr>
            <p:ph type="sldNum" sz="quarter" idx="12"/>
          </p:nvPr>
        </p:nvSpPr>
        <p:spPr>
          <a:ln/>
        </p:spPr>
        <p:txBody>
          <a:bodyPr/>
          <a:lstStyle>
            <a:lvl1pPr>
              <a:defRPr/>
            </a:lvl1pPr>
          </a:lstStyle>
          <a:p>
            <a:pPr>
              <a:defRPr/>
            </a:pPr>
            <a:fld id="{D0DA45E2-D84B-4E46-900F-FDCD259FECDB}" type="slidenum">
              <a:rPr lang="en-US"/>
              <a:pPr>
                <a:defRPr/>
              </a:pPr>
              <a:t>‹#›</a:t>
            </a:fld>
            <a:endParaRPr lang="en-US"/>
          </a:p>
        </p:txBody>
      </p:sp>
    </p:spTree>
    <p:extLst>
      <p:ext uri="{BB962C8B-B14F-4D97-AF65-F5344CB8AC3E}">
        <p14:creationId xmlns:p14="http://schemas.microsoft.com/office/powerpoint/2010/main" val="85986921"/>
      </p:ext>
    </p:extLst>
  </p:cSld>
  <p:clrMapOvr>
    <a:masterClrMapping/>
  </p:clrMapOvr>
  <p:transition>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96386" y="436563"/>
            <a:ext cx="10748433"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45069" y="1206503"/>
            <a:ext cx="10733617" cy="4589463"/>
          </a:xfrm>
        </p:spPr>
        <p:txBody>
          <a:bodyPr/>
          <a:lstStyle/>
          <a:p>
            <a:pPr lvl="0"/>
            <a:endParaRPr lang="en-US" noProof="0" smtClean="0"/>
          </a:p>
        </p:txBody>
      </p:sp>
      <p:sp>
        <p:nvSpPr>
          <p:cNvPr id="4"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5"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6" name="Rectangle 17"/>
          <p:cNvSpPr>
            <a:spLocks noGrp="1" noChangeArrowheads="1"/>
          </p:cNvSpPr>
          <p:nvPr>
            <p:ph type="sldNum" sz="quarter" idx="12"/>
          </p:nvPr>
        </p:nvSpPr>
        <p:spPr>
          <a:ln/>
        </p:spPr>
        <p:txBody>
          <a:bodyPr/>
          <a:lstStyle>
            <a:lvl1pPr>
              <a:defRPr/>
            </a:lvl1pPr>
          </a:lstStyle>
          <a:p>
            <a:pPr>
              <a:defRPr/>
            </a:pPr>
            <a:fld id="{BC58095D-F712-4523-82FB-8136DC8B250D}" type="slidenum">
              <a:rPr lang="en-US"/>
              <a:pPr>
                <a:defRPr/>
              </a:pPr>
              <a:t>‹#›</a:t>
            </a:fld>
            <a:endParaRPr lang="en-US"/>
          </a:p>
        </p:txBody>
      </p:sp>
    </p:spTree>
    <p:extLst>
      <p:ext uri="{BB962C8B-B14F-4D97-AF65-F5344CB8AC3E}">
        <p14:creationId xmlns:p14="http://schemas.microsoft.com/office/powerpoint/2010/main" val="4200448123"/>
      </p:ext>
    </p:extLst>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96386" y="436563"/>
            <a:ext cx="10748433" cy="6096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745069" y="1206503"/>
            <a:ext cx="10733617" cy="4589463"/>
          </a:xfrm>
        </p:spPr>
        <p:txBody>
          <a:bodyPr/>
          <a:lstStyle/>
          <a:p>
            <a:pPr lvl="0"/>
            <a:endParaRPr lang="en-US" noProof="0" smtClean="0"/>
          </a:p>
        </p:txBody>
      </p:sp>
      <p:sp>
        <p:nvSpPr>
          <p:cNvPr id="4" name="Rectangle 15"/>
          <p:cNvSpPr>
            <a:spLocks noGrp="1" noChangeArrowheads="1"/>
          </p:cNvSpPr>
          <p:nvPr>
            <p:ph type="dt" sz="half" idx="10"/>
          </p:nvPr>
        </p:nvSpPr>
        <p:spPr>
          <a:ln/>
        </p:spPr>
        <p:txBody>
          <a:bodyPr/>
          <a:lstStyle>
            <a:lvl1pPr>
              <a:defRPr/>
            </a:lvl1pPr>
          </a:lstStyle>
          <a:p>
            <a:pPr>
              <a:defRPr/>
            </a:pPr>
            <a:r>
              <a:rPr lang="en-US"/>
              <a:t>4/2/98</a:t>
            </a:r>
          </a:p>
        </p:txBody>
      </p:sp>
      <p:sp>
        <p:nvSpPr>
          <p:cNvPr id="5" name="Rectangle 16"/>
          <p:cNvSpPr>
            <a:spLocks noGrp="1" noChangeArrowheads="1"/>
          </p:cNvSpPr>
          <p:nvPr>
            <p:ph type="ftr" sz="quarter" idx="11"/>
          </p:nvPr>
        </p:nvSpPr>
        <p:spPr>
          <a:ln/>
        </p:spPr>
        <p:txBody>
          <a:bodyPr/>
          <a:lstStyle>
            <a:lvl1pPr>
              <a:defRPr/>
            </a:lvl1pPr>
          </a:lstStyle>
          <a:p>
            <a:pPr>
              <a:defRPr/>
            </a:pPr>
            <a:r>
              <a:rPr lang="en-US"/>
              <a:t>NPS Task Force</a:t>
            </a:r>
          </a:p>
        </p:txBody>
      </p:sp>
      <p:sp>
        <p:nvSpPr>
          <p:cNvPr id="6" name="Rectangle 17"/>
          <p:cNvSpPr>
            <a:spLocks noGrp="1" noChangeArrowheads="1"/>
          </p:cNvSpPr>
          <p:nvPr>
            <p:ph type="sldNum" sz="quarter" idx="12"/>
          </p:nvPr>
        </p:nvSpPr>
        <p:spPr>
          <a:ln/>
        </p:spPr>
        <p:txBody>
          <a:bodyPr/>
          <a:lstStyle>
            <a:lvl1pPr>
              <a:defRPr/>
            </a:lvl1pPr>
          </a:lstStyle>
          <a:p>
            <a:pPr>
              <a:defRPr/>
            </a:pPr>
            <a:fld id="{FB7EA0B1-BA0A-40BA-A80F-2C4843F25565}" type="slidenum">
              <a:rPr lang="en-US"/>
              <a:pPr>
                <a:defRPr/>
              </a:pPr>
              <a:t>‹#›</a:t>
            </a:fld>
            <a:endParaRPr lang="en-US"/>
          </a:p>
        </p:txBody>
      </p:sp>
    </p:spTree>
    <p:extLst>
      <p:ext uri="{BB962C8B-B14F-4D97-AF65-F5344CB8AC3E}">
        <p14:creationId xmlns:p14="http://schemas.microsoft.com/office/powerpoint/2010/main" val="239698768"/>
      </p:ext>
    </p:extLst>
  </p:cSld>
  <p:clrMapOvr>
    <a:masterClrMapping/>
  </p:clrMapOvr>
  <p:transition>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076AFB-3056-484C-BF6A-606933BE0D58}"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54C257-CCE4-4090-BEB7-5F16859BC69C}" type="slidenum">
              <a:rPr lang="en-US" smtClean="0"/>
              <a:t>‹#›</a:t>
            </a:fld>
            <a:endParaRPr lang="en-US"/>
          </a:p>
        </p:txBody>
      </p:sp>
    </p:spTree>
    <p:extLst>
      <p:ext uri="{BB962C8B-B14F-4D97-AF65-F5344CB8AC3E}">
        <p14:creationId xmlns:p14="http://schemas.microsoft.com/office/powerpoint/2010/main" val="38763320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1501" y="344488"/>
            <a:ext cx="11296651" cy="609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60402" y="1508128"/>
            <a:ext cx="10733617" cy="4391025"/>
          </a:xfrm>
        </p:spPr>
        <p:txBody>
          <a:bodyPr/>
          <a:lstStyle/>
          <a:p>
            <a:pPr lvl="0"/>
            <a:endParaRPr lang="en-US" noProof="0" smtClean="0"/>
          </a:p>
        </p:txBody>
      </p:sp>
    </p:spTree>
    <p:extLst>
      <p:ext uri="{BB962C8B-B14F-4D97-AF65-F5344CB8AC3E}">
        <p14:creationId xmlns:p14="http://schemas.microsoft.com/office/powerpoint/2010/main" val="260017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4933951" y="2566988"/>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 name="Text Box 19"/>
          <p:cNvSpPr txBox="1">
            <a:spLocks noChangeArrowheads="1"/>
          </p:cNvSpPr>
          <p:nvPr userDrawn="1"/>
        </p:nvSpPr>
        <p:spPr bwMode="auto">
          <a:xfrm>
            <a:off x="452967" y="549275"/>
            <a:ext cx="629073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charset="0"/>
              </a:defRPr>
            </a:lvl9pPr>
          </a:lstStyle>
          <a:p>
            <a:pPr eaLnBrk="1" hangingPunct="1">
              <a:spcBef>
                <a:spcPct val="0"/>
              </a:spcBef>
              <a:buClrTx/>
              <a:buFontTx/>
              <a:buNone/>
            </a:pPr>
            <a:r>
              <a:rPr lang="en-US" sz="3600" b="1">
                <a:solidFill>
                  <a:schemeClr val="bg1"/>
                </a:solidFill>
              </a:rPr>
              <a:t>Challenges of a</a:t>
            </a:r>
          </a:p>
          <a:p>
            <a:pPr eaLnBrk="1" hangingPunct="1">
              <a:spcBef>
                <a:spcPct val="0"/>
              </a:spcBef>
              <a:buClrTx/>
              <a:buFontTx/>
              <a:buNone/>
            </a:pPr>
            <a:r>
              <a:rPr lang="en-US" sz="3600" b="1">
                <a:solidFill>
                  <a:schemeClr val="bg1"/>
                </a:solidFill>
              </a:rPr>
              <a:t>Growing Aviation</a:t>
            </a:r>
          </a:p>
          <a:p>
            <a:pPr eaLnBrk="1" hangingPunct="1">
              <a:spcBef>
                <a:spcPct val="0"/>
              </a:spcBef>
              <a:buClrTx/>
              <a:buFontTx/>
              <a:buNone/>
            </a:pPr>
            <a:r>
              <a:rPr lang="en-US" sz="3600" b="1">
                <a:solidFill>
                  <a:schemeClr val="bg1"/>
                </a:solidFill>
              </a:rPr>
              <a:t>System</a:t>
            </a:r>
          </a:p>
        </p:txBody>
      </p:sp>
      <p:sp>
        <p:nvSpPr>
          <p:cNvPr id="4" name="Text Box 20"/>
          <p:cNvSpPr txBox="1">
            <a:spLocks noChangeArrowheads="1"/>
          </p:cNvSpPr>
          <p:nvPr userDrawn="1"/>
        </p:nvSpPr>
        <p:spPr bwMode="auto">
          <a:xfrm>
            <a:off x="450851" y="4483100"/>
            <a:ext cx="4470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charset="0"/>
              </a:defRPr>
            </a:lvl9pPr>
          </a:lstStyle>
          <a:p>
            <a:pPr eaLnBrk="1" hangingPunct="1">
              <a:spcBef>
                <a:spcPct val="50000"/>
              </a:spcBef>
              <a:buClrTx/>
              <a:buFontTx/>
              <a:buNone/>
            </a:pPr>
            <a:r>
              <a:rPr lang="en-US" sz="1400">
                <a:solidFill>
                  <a:schemeClr val="bg1"/>
                </a:solidFill>
              </a:rPr>
              <a:t>Presentation to:</a:t>
            </a:r>
            <a:br>
              <a:rPr lang="en-US" sz="1400">
                <a:solidFill>
                  <a:schemeClr val="bg1"/>
                </a:solidFill>
              </a:rPr>
            </a:br>
            <a:r>
              <a:rPr lang="en-US" sz="1400">
                <a:solidFill>
                  <a:schemeClr val="bg1"/>
                </a:solidFill>
              </a:rPr>
              <a:t>Name:</a:t>
            </a:r>
            <a:br>
              <a:rPr lang="en-US" sz="1400">
                <a:solidFill>
                  <a:schemeClr val="bg1"/>
                </a:solidFill>
              </a:rPr>
            </a:br>
            <a:r>
              <a:rPr lang="en-US" sz="1400">
                <a:solidFill>
                  <a:schemeClr val="bg1"/>
                </a:solidFill>
              </a:rPr>
              <a:t>Date:</a:t>
            </a:r>
          </a:p>
        </p:txBody>
      </p:sp>
      <p:grpSp>
        <p:nvGrpSpPr>
          <p:cNvPr id="5" name="Group 21"/>
          <p:cNvGrpSpPr>
            <a:grpSpLocks/>
          </p:cNvGrpSpPr>
          <p:nvPr userDrawn="1"/>
        </p:nvGrpSpPr>
        <p:grpSpPr bwMode="auto">
          <a:xfrm>
            <a:off x="0" y="0"/>
            <a:ext cx="12192000" cy="6858000"/>
            <a:chOff x="0" y="0"/>
            <a:chExt cx="5760" cy="4320"/>
          </a:xfrm>
        </p:grpSpPr>
        <p:grpSp>
          <p:nvGrpSpPr>
            <p:cNvPr id="6" name="Group 22"/>
            <p:cNvGrpSpPr>
              <a:grpSpLocks/>
            </p:cNvGrpSpPr>
            <p:nvPr/>
          </p:nvGrpSpPr>
          <p:grpSpPr bwMode="auto">
            <a:xfrm>
              <a:off x="3523" y="0"/>
              <a:ext cx="2237" cy="4320"/>
              <a:chOff x="3523" y="0"/>
              <a:chExt cx="2237" cy="4320"/>
            </a:xfrm>
          </p:grpSpPr>
          <p:pic>
            <p:nvPicPr>
              <p:cNvPr id="8" name="Picture 23" descr="FAA B-747-crop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 y="0"/>
                <a:ext cx="223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4"/>
              <p:cNvGrpSpPr>
                <a:grpSpLocks/>
              </p:cNvGrpSpPr>
              <p:nvPr/>
            </p:nvGrpSpPr>
            <p:grpSpPr bwMode="auto">
              <a:xfrm>
                <a:off x="3700" y="170"/>
                <a:ext cx="1515" cy="574"/>
                <a:chOff x="3613" y="282"/>
                <a:chExt cx="1515" cy="574"/>
              </a:xfrm>
            </p:grpSpPr>
            <p:pic>
              <p:nvPicPr>
                <p:cNvPr id="10" name="Picture 25" descr="NEW FAA LOGO"/>
                <p:cNvPicPr>
                  <a:picLocks noChangeAspect="1" noChangeArrowheads="1"/>
                </p:cNvPicPr>
                <p:nvPr/>
              </p:nvPicPr>
              <p:blipFill>
                <a:blip r:embed="rId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613" y="282"/>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6"/>
                <p:cNvSpPr txBox="1">
                  <a:spLocks noChangeArrowheads="1"/>
                </p:cNvSpPr>
                <p:nvPr/>
              </p:nvSpPr>
              <p:spPr bwMode="auto">
                <a:xfrm>
                  <a:off x="4201" y="400"/>
                  <a:ext cx="927"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charset="0"/>
                    </a:defRPr>
                  </a:lvl9pPr>
                </a:lstStyle>
                <a:p>
                  <a:pPr eaLnBrk="1" hangingPunct="1">
                    <a:lnSpc>
                      <a:spcPct val="85000"/>
                    </a:lnSpc>
                    <a:spcBef>
                      <a:spcPct val="0"/>
                    </a:spcBef>
                    <a:buClrTx/>
                    <a:buFontTx/>
                    <a:buNone/>
                  </a:pPr>
                  <a:r>
                    <a:rPr lang="en-US" sz="1800" b="1">
                      <a:solidFill>
                        <a:schemeClr val="bg1"/>
                      </a:solidFill>
                    </a:rPr>
                    <a:t>Federal Aviation</a:t>
                  </a:r>
                </a:p>
                <a:p>
                  <a:pPr eaLnBrk="1" hangingPunct="1">
                    <a:lnSpc>
                      <a:spcPct val="85000"/>
                    </a:lnSpc>
                    <a:spcBef>
                      <a:spcPct val="0"/>
                    </a:spcBef>
                    <a:buClrTx/>
                    <a:buFontTx/>
                    <a:buNone/>
                  </a:pPr>
                  <a:r>
                    <a:rPr lang="en-US" sz="1800" b="1">
                      <a:solidFill>
                        <a:schemeClr val="bg1"/>
                      </a:solidFill>
                    </a:rPr>
                    <a:t>Administration</a:t>
                  </a:r>
                </a:p>
              </p:txBody>
            </p:sp>
          </p:grpSp>
        </p:grpSp>
        <p:sp>
          <p:nvSpPr>
            <p:cNvPr id="7" name="Rectangle 27"/>
            <p:cNvSpPr>
              <a:spLocks noChangeArrowheads="1"/>
            </p:cNvSpPr>
            <p:nvPr/>
          </p:nvSpPr>
          <p:spPr bwMode="auto">
            <a:xfrm>
              <a:off x="0" y="3802"/>
              <a:ext cx="3515" cy="514"/>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222200027"/>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9061-9F94-FB4F-9FFB-AE4CAD8F0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101B5-C8F6-A440-AE90-AD216CE1C43C}"/>
              </a:ext>
            </a:extLst>
          </p:cNvPr>
          <p:cNvSpPr>
            <a:spLocks noGrp="1"/>
          </p:cNvSpPr>
          <p:nvPr>
            <p:ph sz="half" idx="1"/>
          </p:nvPr>
        </p:nvSpPr>
        <p:spPr>
          <a:xfrm>
            <a:off x="838200" y="1825625"/>
            <a:ext cx="5181600" cy="3647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DAB2B5-5070-5D47-995B-151EB76C38C5}"/>
              </a:ext>
            </a:extLst>
          </p:cNvPr>
          <p:cNvSpPr>
            <a:spLocks noGrp="1"/>
          </p:cNvSpPr>
          <p:nvPr>
            <p:ph sz="half" idx="2"/>
          </p:nvPr>
        </p:nvSpPr>
        <p:spPr>
          <a:xfrm>
            <a:off x="6172200" y="1825625"/>
            <a:ext cx="5181600" cy="36479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3D5A07C-F349-6746-81A5-7519F9CAF192}"/>
              </a:ext>
            </a:extLst>
          </p:cNvPr>
          <p:cNvPicPr>
            <a:picLocks noChangeAspect="1"/>
          </p:cNvPicPr>
          <p:nvPr userDrawn="1"/>
        </p:nvPicPr>
        <p:blipFill>
          <a:blip r:embed="rId2"/>
          <a:stretch>
            <a:fillRect/>
          </a:stretch>
        </p:blipFill>
        <p:spPr>
          <a:xfrm>
            <a:off x="10111387" y="5459468"/>
            <a:ext cx="2025381" cy="1139277"/>
          </a:xfrm>
          <a:prstGeom prst="rect">
            <a:avLst/>
          </a:prstGeom>
        </p:spPr>
      </p:pic>
      <p:pic>
        <p:nvPicPr>
          <p:cNvPr id="8" name="Picture 7">
            <a:extLst>
              <a:ext uri="{FF2B5EF4-FFF2-40B4-BE49-F238E27FC236}">
                <a16:creationId xmlns:a16="http://schemas.microsoft.com/office/drawing/2014/main" id="{AE31AFE3-80D3-AB4C-9684-13AE7EC99CC5}"/>
              </a:ext>
            </a:extLst>
          </p:cNvPr>
          <p:cNvPicPr>
            <a:picLocks noChangeAspect="1"/>
          </p:cNvPicPr>
          <p:nvPr userDrawn="1"/>
        </p:nvPicPr>
        <p:blipFill>
          <a:blip r:embed="rId3"/>
          <a:stretch>
            <a:fillRect/>
          </a:stretch>
        </p:blipFill>
        <p:spPr>
          <a:xfrm>
            <a:off x="656400" y="5226963"/>
            <a:ext cx="1822913" cy="1562498"/>
          </a:xfrm>
          <a:prstGeom prst="rect">
            <a:avLst/>
          </a:prstGeom>
        </p:spPr>
      </p:pic>
    </p:spTree>
    <p:extLst>
      <p:ext uri="{BB962C8B-B14F-4D97-AF65-F5344CB8AC3E}">
        <p14:creationId xmlns:p14="http://schemas.microsoft.com/office/powerpoint/2010/main" val="423050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4025"/>
      </p:ext>
    </p:extLst>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7197504"/>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5067" y="1206501"/>
            <a:ext cx="5264151" cy="4589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2417" y="1206501"/>
            <a:ext cx="5266267" cy="4589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211892"/>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7580"/>
      </p:ext>
    </p:extLst>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6239065"/>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783813"/>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083776"/>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5200728"/>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338403"/>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4167" y="436563"/>
            <a:ext cx="2694517" cy="535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6385" y="436563"/>
            <a:ext cx="7884583" cy="535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095527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CDC7-0039-C34F-A196-970F0EE2FE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CD8D71-9417-6041-ABE8-745661E6E3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4920D1-69FA-6946-A355-B3811954C2AB}"/>
              </a:ext>
            </a:extLst>
          </p:cNvPr>
          <p:cNvSpPr>
            <a:spLocks noGrp="1"/>
          </p:cNvSpPr>
          <p:nvPr>
            <p:ph sz="half" idx="2"/>
          </p:nvPr>
        </p:nvSpPr>
        <p:spPr>
          <a:xfrm>
            <a:off x="839788" y="2505075"/>
            <a:ext cx="5157787" cy="29621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E682E-6E69-2244-AC05-9BF9686A46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79A359-CD60-2B4A-8A2B-6FAAFEAEACB4}"/>
              </a:ext>
            </a:extLst>
          </p:cNvPr>
          <p:cNvSpPr>
            <a:spLocks noGrp="1"/>
          </p:cNvSpPr>
          <p:nvPr>
            <p:ph sz="quarter" idx="4"/>
          </p:nvPr>
        </p:nvSpPr>
        <p:spPr>
          <a:xfrm>
            <a:off x="6172200" y="2505075"/>
            <a:ext cx="5183188" cy="29621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F6F869D9-241B-BA4F-993B-2DE10FD8BEBB}"/>
              </a:ext>
            </a:extLst>
          </p:cNvPr>
          <p:cNvPicPr>
            <a:picLocks noChangeAspect="1"/>
          </p:cNvPicPr>
          <p:nvPr userDrawn="1"/>
        </p:nvPicPr>
        <p:blipFill>
          <a:blip r:embed="rId2"/>
          <a:stretch>
            <a:fillRect/>
          </a:stretch>
        </p:blipFill>
        <p:spPr>
          <a:xfrm>
            <a:off x="10111387" y="5459468"/>
            <a:ext cx="2025381" cy="1139277"/>
          </a:xfrm>
          <a:prstGeom prst="rect">
            <a:avLst/>
          </a:prstGeom>
        </p:spPr>
      </p:pic>
      <p:pic>
        <p:nvPicPr>
          <p:cNvPr id="12" name="Picture 11">
            <a:extLst>
              <a:ext uri="{FF2B5EF4-FFF2-40B4-BE49-F238E27FC236}">
                <a16:creationId xmlns:a16="http://schemas.microsoft.com/office/drawing/2014/main" id="{1F1C2A1E-E9DB-7F40-B267-3108ACEB9989}"/>
              </a:ext>
            </a:extLst>
          </p:cNvPr>
          <p:cNvPicPr>
            <a:picLocks noChangeAspect="1"/>
          </p:cNvPicPr>
          <p:nvPr userDrawn="1"/>
        </p:nvPicPr>
        <p:blipFill>
          <a:blip r:embed="rId3"/>
          <a:stretch>
            <a:fillRect/>
          </a:stretch>
        </p:blipFill>
        <p:spPr>
          <a:xfrm>
            <a:off x="656400" y="5226963"/>
            <a:ext cx="1822913" cy="1562498"/>
          </a:xfrm>
          <a:prstGeom prst="rect">
            <a:avLst/>
          </a:prstGeom>
        </p:spPr>
      </p:pic>
    </p:spTree>
    <p:extLst>
      <p:ext uri="{BB962C8B-B14F-4D97-AF65-F5344CB8AC3E}">
        <p14:creationId xmlns:p14="http://schemas.microsoft.com/office/powerpoint/2010/main" val="20193777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6385" y="436563"/>
            <a:ext cx="10748433" cy="609600"/>
          </a:xfrm>
        </p:spPr>
        <p:txBody>
          <a:bodyPr/>
          <a:lstStyle/>
          <a:p>
            <a:r>
              <a:rPr lang="en-US"/>
              <a:t>Click to edit Master title style</a:t>
            </a:r>
          </a:p>
        </p:txBody>
      </p:sp>
      <p:sp>
        <p:nvSpPr>
          <p:cNvPr id="3" name="Text Placeholder 2"/>
          <p:cNvSpPr>
            <a:spLocks noGrp="1"/>
          </p:cNvSpPr>
          <p:nvPr>
            <p:ph type="body" sz="half" idx="1"/>
          </p:nvPr>
        </p:nvSpPr>
        <p:spPr>
          <a:xfrm>
            <a:off x="745067" y="1206501"/>
            <a:ext cx="5264151" cy="4589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2417" y="1206501"/>
            <a:ext cx="5266267" cy="4589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043485"/>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96385" y="436563"/>
            <a:ext cx="10782300" cy="535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891047"/>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96385" y="436563"/>
            <a:ext cx="10748433" cy="609600"/>
          </a:xfrm>
        </p:spPr>
        <p:txBody>
          <a:bodyPr/>
          <a:lstStyle/>
          <a:p>
            <a:r>
              <a:rPr lang="en-US"/>
              <a:t>Click to edit Master title style</a:t>
            </a:r>
          </a:p>
        </p:txBody>
      </p:sp>
      <p:sp>
        <p:nvSpPr>
          <p:cNvPr id="3" name="Table Placeholder 2"/>
          <p:cNvSpPr>
            <a:spLocks noGrp="1"/>
          </p:cNvSpPr>
          <p:nvPr>
            <p:ph type="tbl" idx="1"/>
          </p:nvPr>
        </p:nvSpPr>
        <p:spPr>
          <a:xfrm>
            <a:off x="745068" y="1206501"/>
            <a:ext cx="10733617" cy="4589463"/>
          </a:xfrm>
        </p:spPr>
        <p:txBody>
          <a:bodyPr/>
          <a:lstStyle/>
          <a:p>
            <a:pPr lvl="0"/>
            <a:endParaRPr lang="en-US" noProof="0"/>
          </a:p>
        </p:txBody>
      </p:sp>
    </p:spTree>
    <p:extLst>
      <p:ext uri="{BB962C8B-B14F-4D97-AF65-F5344CB8AC3E}">
        <p14:creationId xmlns:p14="http://schemas.microsoft.com/office/powerpoint/2010/main" val="4163000764"/>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96385" y="436563"/>
            <a:ext cx="10748433" cy="609600"/>
          </a:xfrm>
        </p:spPr>
        <p:txBody>
          <a:bodyPr/>
          <a:lstStyle/>
          <a:p>
            <a:r>
              <a:rPr lang="en-US"/>
              <a:t>Click to edit Master title style</a:t>
            </a:r>
          </a:p>
        </p:txBody>
      </p:sp>
      <p:sp>
        <p:nvSpPr>
          <p:cNvPr id="3" name="SmartArt Placeholder 2"/>
          <p:cNvSpPr>
            <a:spLocks noGrp="1"/>
          </p:cNvSpPr>
          <p:nvPr>
            <p:ph type="dgm" idx="1"/>
          </p:nvPr>
        </p:nvSpPr>
        <p:spPr>
          <a:xfrm>
            <a:off x="745068" y="1206501"/>
            <a:ext cx="10733617" cy="4589463"/>
          </a:xfrm>
        </p:spPr>
        <p:txBody>
          <a:bodyPr/>
          <a:lstStyle/>
          <a:p>
            <a:pPr lvl="0"/>
            <a:endParaRPr lang="en-US" noProof="0"/>
          </a:p>
        </p:txBody>
      </p:sp>
    </p:spTree>
    <p:extLst>
      <p:ext uri="{BB962C8B-B14F-4D97-AF65-F5344CB8AC3E}">
        <p14:creationId xmlns:p14="http://schemas.microsoft.com/office/powerpoint/2010/main" val="4156546980"/>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82125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1501" y="344488"/>
            <a:ext cx="11296651" cy="609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60402" y="1508128"/>
            <a:ext cx="10733617" cy="4391025"/>
          </a:xfrm>
        </p:spPr>
        <p:txBody>
          <a:bodyPr/>
          <a:lstStyle/>
          <a:p>
            <a:pPr lvl="0"/>
            <a:endParaRPr lang="en-US" noProof="0" smtClean="0"/>
          </a:p>
        </p:txBody>
      </p:sp>
    </p:spTree>
    <p:extLst>
      <p:ext uri="{BB962C8B-B14F-4D97-AF65-F5344CB8AC3E}">
        <p14:creationId xmlns:p14="http://schemas.microsoft.com/office/powerpoint/2010/main" val="2946578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PPT template photo_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2031" y="10411"/>
            <a:ext cx="6349332" cy="6858000"/>
          </a:xfrm>
          <a:prstGeom prst="rect">
            <a:avLst/>
          </a:prstGeom>
        </p:spPr>
      </p:pic>
      <p:sp>
        <p:nvSpPr>
          <p:cNvPr id="63490" name="Rectangle 1026"/>
          <p:cNvSpPr>
            <a:spLocks noGrp="1" noChangeArrowheads="1"/>
          </p:cNvSpPr>
          <p:nvPr>
            <p:ph type="ctrTitle"/>
          </p:nvPr>
        </p:nvSpPr>
        <p:spPr>
          <a:xfrm>
            <a:off x="303302" y="354380"/>
            <a:ext cx="5512492"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361182" y="3393863"/>
            <a:ext cx="5412973" cy="206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buFontTx/>
              <a:buNone/>
            </a:pPr>
            <a:endParaRPr lang="en-US" sz="1600" dirty="0">
              <a:solidFill>
                <a:srgbClr val="1D2F68"/>
              </a:solidFill>
            </a:endParaRPr>
          </a:p>
          <a:p>
            <a:pPr>
              <a:buFontTx/>
              <a:buNone/>
            </a:pPr>
            <a:r>
              <a:rPr lang="en-US" sz="1600" dirty="0">
                <a:solidFill>
                  <a:srgbClr val="1D2F68"/>
                </a:solidFill>
              </a:rPr>
              <a:t>By:</a:t>
            </a:r>
          </a:p>
          <a:p>
            <a:pPr>
              <a:buFontTx/>
              <a:buNone/>
            </a:pPr>
            <a:endParaRPr lang="en-US" sz="1600" dirty="0" smtClean="0">
              <a:solidFill>
                <a:srgbClr val="1D2F68"/>
              </a:solidFill>
            </a:endParaRPr>
          </a:p>
          <a:p>
            <a:pPr>
              <a:buFontTx/>
              <a:buNone/>
            </a:pPr>
            <a:endParaRPr lang="en-US" sz="1600" dirty="0" smtClean="0">
              <a:solidFill>
                <a:srgbClr val="1D2F68"/>
              </a:solidFill>
            </a:endParaRPr>
          </a:p>
          <a:p>
            <a:pPr>
              <a:buFontTx/>
              <a:buNone/>
            </a:pPr>
            <a:endParaRPr lang="en-US" sz="1600" dirty="0" smtClean="0">
              <a:solidFill>
                <a:srgbClr val="1D2F68"/>
              </a:solidFill>
            </a:endParaRPr>
          </a:p>
          <a:p>
            <a:pPr>
              <a:buFontTx/>
              <a:buNone/>
            </a:pPr>
            <a:endParaRPr lang="en-US" sz="1600" dirty="0" smtClean="0">
              <a:solidFill>
                <a:srgbClr val="1D2F68"/>
              </a:solidFill>
            </a:endParaRPr>
          </a:p>
          <a:p>
            <a:pPr>
              <a:buFontTx/>
              <a:buNone/>
            </a:pPr>
            <a:endParaRPr lang="en-US" sz="1600" dirty="0" smtClean="0">
              <a:solidFill>
                <a:srgbClr val="1D2F68"/>
              </a:solidFill>
            </a:endParaRPr>
          </a:p>
          <a:p>
            <a:pPr>
              <a:buFontTx/>
              <a:buNone/>
            </a:pPr>
            <a:r>
              <a:rPr lang="en-US" sz="1600" dirty="0" smtClean="0">
                <a:solidFill>
                  <a:srgbClr val="1D2F68"/>
                </a:solidFill>
              </a:rPr>
              <a:t>Date</a:t>
            </a:r>
            <a:r>
              <a:rPr lang="en-US" sz="1600" dirty="0">
                <a:solidFill>
                  <a:srgbClr val="1D2F68"/>
                </a:solidFill>
              </a:rPr>
              <a:t>:</a:t>
            </a:r>
          </a:p>
        </p:txBody>
      </p:sp>
      <p:grpSp>
        <p:nvGrpSpPr>
          <p:cNvPr id="63544" name="Group 1080"/>
          <p:cNvGrpSpPr>
            <a:grpSpLocks/>
          </p:cNvGrpSpPr>
          <p:nvPr userDrawn="1"/>
        </p:nvGrpSpPr>
        <p:grpSpPr bwMode="auto">
          <a:xfrm>
            <a:off x="7970470" y="177768"/>
            <a:ext cx="2978150" cy="909638"/>
            <a:chOff x="3700" y="171"/>
            <a:chExt cx="1407"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xmlns="">
                  <a:solidFill>
                    <a:srgbClr val="FFFFFF"/>
                  </a:solidFill>
                </a14:hiddenFill>
              </a:ext>
            </a:extLst>
          </p:spPr>
        </p:pic>
        <p:sp>
          <p:nvSpPr>
            <p:cNvPr id="63535" name="Text Box 1071"/>
            <p:cNvSpPr txBox="1">
              <a:spLocks noChangeArrowheads="1"/>
            </p:cNvSpPr>
            <p:nvPr userDrawn="1"/>
          </p:nvSpPr>
          <p:spPr bwMode="ltGray">
            <a:xfrm>
              <a:off x="4288" y="288"/>
              <a:ext cx="819" cy="3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grpSp>
        <p:nvGrpSpPr>
          <p:cNvPr id="9" name="Group 25"/>
          <p:cNvGrpSpPr>
            <a:grpSpLocks/>
          </p:cNvGrpSpPr>
          <p:nvPr userDrawn="1"/>
        </p:nvGrpSpPr>
        <p:grpSpPr bwMode="auto">
          <a:xfrm>
            <a:off x="9329967" y="6097937"/>
            <a:ext cx="2125134" cy="660400"/>
            <a:chOff x="3596" y="3859"/>
            <a:chExt cx="1004" cy="416"/>
          </a:xfrm>
        </p:grpSpPr>
        <p:pic>
          <p:nvPicPr>
            <p:cNvPr id="10"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 Box 27"/>
            <p:cNvSpPr txBox="1">
              <a:spLocks noChangeArrowheads="1"/>
            </p:cNvSpPr>
            <p:nvPr userDrawn="1"/>
          </p:nvSpPr>
          <p:spPr bwMode="auto">
            <a:xfrm>
              <a:off x="4023" y="3947"/>
              <a:ext cx="577" cy="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Tree>
    <p:extLst>
      <p:ext uri="{BB962C8B-B14F-4D97-AF65-F5344CB8AC3E}">
        <p14:creationId xmlns:p14="http://schemas.microsoft.com/office/powerpoint/2010/main" val="300384745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11" name="Footer Placeholder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12" name="Slide Number Placeholder 11"/>
          <p:cNvSpPr>
            <a:spLocks noGrp="1" noChangeArrowheads="1"/>
          </p:cNvSpPr>
          <p:nvPr>
            <p:ph type="sldNum" sz="quarter" idx="4"/>
          </p:nvPr>
        </p:nvSpPr>
        <p:spPr bwMode="auto">
          <a:xfrm>
            <a:off x="9971852" y="6248400"/>
            <a:ext cx="143636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326945146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102243103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36069813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84DFF-C531-3746-8029-1BAFA8E59417}"/>
              </a:ext>
            </a:extLst>
          </p:cNvPr>
          <p:cNvPicPr>
            <a:picLocks noChangeAspect="1"/>
          </p:cNvPicPr>
          <p:nvPr userDrawn="1"/>
        </p:nvPicPr>
        <p:blipFill rotWithShape="1">
          <a:blip r:embed="rId2">
            <a:alphaModFix amt="9000"/>
          </a:blip>
          <a:srcRect t="15527" b="3983"/>
          <a:stretch/>
        </p:blipFill>
        <p:spPr>
          <a:xfrm>
            <a:off x="0" y="-24526"/>
            <a:ext cx="12192000" cy="6882526"/>
          </a:xfrm>
          <a:prstGeom prst="rect">
            <a:avLst/>
          </a:prstGeom>
        </p:spPr>
      </p:pic>
      <p:sp>
        <p:nvSpPr>
          <p:cNvPr id="2" name="Title 1">
            <a:extLst>
              <a:ext uri="{FF2B5EF4-FFF2-40B4-BE49-F238E27FC236}">
                <a16:creationId xmlns:a16="http://schemas.microsoft.com/office/drawing/2014/main" id="{E42610E6-97E5-0B4F-9233-B27D64E2E3F4}"/>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70413A44-60FD-2145-8A5A-2A21FC4C8BC4}"/>
              </a:ext>
            </a:extLst>
          </p:cNvPr>
          <p:cNvPicPr>
            <a:picLocks noChangeAspect="1"/>
          </p:cNvPicPr>
          <p:nvPr userDrawn="1"/>
        </p:nvPicPr>
        <p:blipFill>
          <a:blip r:embed="rId3"/>
          <a:stretch>
            <a:fillRect/>
          </a:stretch>
        </p:blipFill>
        <p:spPr>
          <a:xfrm>
            <a:off x="10111387" y="5459468"/>
            <a:ext cx="2025381" cy="1139277"/>
          </a:xfrm>
          <a:prstGeom prst="rect">
            <a:avLst/>
          </a:prstGeom>
        </p:spPr>
      </p:pic>
      <p:pic>
        <p:nvPicPr>
          <p:cNvPr id="7" name="Picture 6">
            <a:extLst>
              <a:ext uri="{FF2B5EF4-FFF2-40B4-BE49-F238E27FC236}">
                <a16:creationId xmlns:a16="http://schemas.microsoft.com/office/drawing/2014/main" id="{D13D4521-79D9-8740-B0F0-951529600CE2}"/>
              </a:ext>
            </a:extLst>
          </p:cNvPr>
          <p:cNvPicPr>
            <a:picLocks noChangeAspect="1"/>
          </p:cNvPicPr>
          <p:nvPr userDrawn="1"/>
        </p:nvPicPr>
        <p:blipFill>
          <a:blip r:embed="rId4"/>
          <a:stretch>
            <a:fillRect/>
          </a:stretch>
        </p:blipFill>
        <p:spPr>
          <a:xfrm>
            <a:off x="656400" y="5226963"/>
            <a:ext cx="1822913" cy="1562498"/>
          </a:xfrm>
          <a:prstGeom prst="rect">
            <a:avLst/>
          </a:prstGeom>
        </p:spPr>
      </p:pic>
    </p:spTree>
    <p:extLst>
      <p:ext uri="{BB962C8B-B14F-4D97-AF65-F5344CB8AC3E}">
        <p14:creationId xmlns:p14="http://schemas.microsoft.com/office/powerpoint/2010/main" val="34424770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151715702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6362122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C97BA-6D9D-2E44-A4F0-A1E469EAE69E}"/>
              </a:ext>
            </a:extLst>
          </p:cNvPr>
          <p:cNvPicPr>
            <a:picLocks noChangeAspect="1"/>
          </p:cNvPicPr>
          <p:nvPr userDrawn="1"/>
        </p:nvPicPr>
        <p:blipFill>
          <a:blip r:embed="rId2">
            <a:alphaModFix amt="9000"/>
          </a:blip>
          <a:stretch>
            <a:fillRect/>
          </a:stretch>
        </p:blipFill>
        <p:spPr>
          <a:xfrm>
            <a:off x="3571433" y="1330024"/>
            <a:ext cx="4633619" cy="3971676"/>
          </a:xfrm>
          <a:prstGeom prst="rect">
            <a:avLst/>
          </a:prstGeom>
        </p:spPr>
      </p:pic>
    </p:spTree>
    <p:extLst>
      <p:ext uri="{BB962C8B-B14F-4D97-AF65-F5344CB8AC3E}">
        <p14:creationId xmlns:p14="http://schemas.microsoft.com/office/powerpoint/2010/main" val="296567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15.wmf"/><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17.jpe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image" Target="../media/image17.jpe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slideLayout" Target="../slideLayouts/slideLayout78.xml"/><Relationship Id="rId7"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EB35239-68F9-FA49-B213-07F0EB9CB4E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D35C731E-542D-3A49-BF9C-0685FE353CB0}"/>
              </a:ext>
            </a:extLst>
          </p:cNvPr>
          <p:cNvSpPr>
            <a:spLocks noGrp="1" noChangeArrowheads="1"/>
          </p:cNvSpPr>
          <p:nvPr>
            <p:ph type="body" idx="1"/>
          </p:nvPr>
        </p:nvSpPr>
        <p:spPr bwMode="auto">
          <a:xfrm>
            <a:off x="838200" y="1825625"/>
            <a:ext cx="105156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37" r:id="rId3"/>
    <p:sldLayoutId id="2147483746" r:id="rId4"/>
    <p:sldLayoutId id="2147483738" r:id="rId5"/>
    <p:sldLayoutId id="2147483739" r:id="rId6"/>
    <p:sldLayoutId id="2147483740" r:id="rId7"/>
    <p:sldLayoutId id="2147483741" r:id="rId8"/>
    <p:sldLayoutId id="2147483742" r:id="rId9"/>
  </p:sldLayoutIdLst>
  <p:hf hdr="0" ftr="0" dt="0"/>
  <p:txStyles>
    <p:titleStyle>
      <a:lvl1pPr algn="l" rtl="0" eaLnBrk="0" fontAlgn="base" hangingPunct="0">
        <a:lnSpc>
          <a:spcPct val="90000"/>
        </a:lnSpc>
        <a:spcBef>
          <a:spcPct val="0"/>
        </a:spcBef>
        <a:spcAft>
          <a:spcPct val="0"/>
        </a:spcAft>
        <a:defRPr sz="4000" b="1" kern="1200">
          <a:solidFill>
            <a:schemeClr val="accent5"/>
          </a:solidFill>
          <a:latin typeface="Calibri" panose="020F0502020204030204" pitchFamily="34" charset="0"/>
          <a:ea typeface="Decimal" panose="02000800000000000000" pitchFamily="2" charset="0"/>
          <a:cs typeface="Calibri" panose="020F0502020204030204" pitchFamily="34" charset="0"/>
        </a:defRPr>
      </a:lvl1pPr>
      <a:lvl2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2pPr>
      <a:lvl3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3pPr>
      <a:lvl4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4pPr>
      <a:lvl5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accent3"/>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accent3"/>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accent3"/>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3"/>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64484"/>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EB35239-68F9-FA49-B213-07F0EB9CB4E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5" name="Text Placeholder 2">
            <a:extLst>
              <a:ext uri="{FF2B5EF4-FFF2-40B4-BE49-F238E27FC236}">
                <a16:creationId xmlns:a16="http://schemas.microsoft.com/office/drawing/2014/main" id="{D35C731E-542D-3A49-BF9C-0685FE353CB0}"/>
              </a:ext>
            </a:extLst>
          </p:cNvPr>
          <p:cNvSpPr>
            <a:spLocks noGrp="1" noChangeArrowheads="1"/>
          </p:cNvSpPr>
          <p:nvPr>
            <p:ph type="body" idx="1"/>
          </p:nvPr>
        </p:nvSpPr>
        <p:spPr bwMode="auto">
          <a:xfrm>
            <a:off x="838200" y="1825625"/>
            <a:ext cx="105156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03015977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hdr="0" ftr="0" dt="0"/>
  <p:txStyles>
    <p:titleStyle>
      <a:lvl1pPr algn="l" rtl="0" eaLnBrk="0" fontAlgn="base" hangingPunct="0">
        <a:lnSpc>
          <a:spcPct val="90000"/>
        </a:lnSpc>
        <a:spcBef>
          <a:spcPct val="0"/>
        </a:spcBef>
        <a:spcAft>
          <a:spcPct val="0"/>
        </a:spcAft>
        <a:defRPr sz="4000" b="1" kern="1200">
          <a:solidFill>
            <a:srgbClr val="F2F4F8"/>
          </a:solidFill>
          <a:latin typeface="Calibri" panose="020F0502020204030204" pitchFamily="34" charset="0"/>
          <a:ea typeface="Decimal" panose="02000800000000000000" pitchFamily="2" charset="0"/>
          <a:cs typeface="Calibri" panose="020F0502020204030204" pitchFamily="34" charset="0"/>
        </a:defRPr>
      </a:lvl1pPr>
      <a:lvl2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2pPr>
      <a:lvl3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3pPr>
      <a:lvl4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4pPr>
      <a:lvl5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accent3"/>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accent3"/>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accent3"/>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3"/>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7E1C1-75FD-4C03-B1E2-1799C3916EE9}" type="datetime1">
              <a:rPr lang="en-US" smtClean="0"/>
              <a:t>3/28/2023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3EC90-ABB8-0A44-A63A-6480D55117D5}" type="slidenum">
              <a:rPr lang="en-US" smtClean="0"/>
              <a:t>‹#›</a:t>
            </a:fld>
            <a:endParaRPr lang="en-US" dirty="0"/>
          </a:p>
        </p:txBody>
      </p:sp>
    </p:spTree>
    <p:extLst>
      <p:ext uri="{BB962C8B-B14F-4D97-AF65-F5344CB8AC3E}">
        <p14:creationId xmlns:p14="http://schemas.microsoft.com/office/powerpoint/2010/main" val="131950597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71852" y="6248400"/>
            <a:ext cx="1436368"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7323054" y="6126158"/>
            <a:ext cx="2275417" cy="660400"/>
            <a:chOff x="3596" y="3859"/>
            <a:chExt cx="1075" cy="416"/>
          </a:xfrm>
        </p:grpSpPr>
        <p:pic>
          <p:nvPicPr>
            <p:cNvPr id="56346" name="Picture 26"/>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83406115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4933951" y="2566988"/>
            <a:ext cx="12192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1039" name="Rectangle 15"/>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050" smtClean="0">
                <a:latin typeface="Times New Roman" pitchFamily="18" charset="0"/>
              </a:defRPr>
            </a:lvl1pPr>
          </a:lstStyle>
          <a:p>
            <a:pPr>
              <a:defRPr/>
            </a:pPr>
            <a:r>
              <a:rPr lang="en-US"/>
              <a:t>4/2/98</a:t>
            </a:r>
          </a:p>
        </p:txBody>
      </p:sp>
      <p:sp>
        <p:nvSpPr>
          <p:cNvPr id="1040" name="Rectangle 16"/>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050" smtClean="0">
                <a:latin typeface="Times New Roman" pitchFamily="18" charset="0"/>
              </a:defRPr>
            </a:lvl1pPr>
          </a:lstStyle>
          <a:p>
            <a:pPr>
              <a:defRPr/>
            </a:pPr>
            <a:r>
              <a:rPr lang="en-US"/>
              <a:t>NPS Task Force</a:t>
            </a:r>
          </a:p>
        </p:txBody>
      </p:sp>
      <p:sp>
        <p:nvSpPr>
          <p:cNvPr id="1041" name="Rectangle 17"/>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050" smtClean="0">
                <a:solidFill>
                  <a:schemeClr val="bg1"/>
                </a:solidFill>
                <a:latin typeface="Times New Roman" pitchFamily="18" charset="0"/>
              </a:defRPr>
            </a:lvl1pPr>
          </a:lstStyle>
          <a:p>
            <a:pPr>
              <a:defRPr/>
            </a:pPr>
            <a:fld id="{9F2EFE67-4C5B-47B3-94F7-090856753DBF}" type="slidenum">
              <a:rPr lang="en-US"/>
              <a:pPr>
                <a:defRPr/>
              </a:pPr>
              <a:t>‹#›</a:t>
            </a:fld>
            <a:endParaRPr lang="en-US"/>
          </a:p>
        </p:txBody>
      </p:sp>
      <p:sp>
        <p:nvSpPr>
          <p:cNvPr id="1030" name="Rectangle 18"/>
          <p:cNvSpPr>
            <a:spLocks noChangeArrowheads="1"/>
          </p:cNvSpPr>
          <p:nvPr userDrawn="1"/>
        </p:nvSpPr>
        <p:spPr bwMode="auto">
          <a:xfrm>
            <a:off x="0" y="6035678"/>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nvGrpSpPr>
          <p:cNvPr id="1031" name="Group 19"/>
          <p:cNvGrpSpPr>
            <a:grpSpLocks/>
          </p:cNvGrpSpPr>
          <p:nvPr userDrawn="1"/>
        </p:nvGrpSpPr>
        <p:grpSpPr bwMode="auto">
          <a:xfrm>
            <a:off x="7681391" y="6137278"/>
            <a:ext cx="1883835" cy="614363"/>
            <a:chOff x="3846" y="3866"/>
            <a:chExt cx="890" cy="387"/>
          </a:xfrm>
        </p:grpSpPr>
        <p:sp>
          <p:nvSpPr>
            <p:cNvPr id="1036" name="Text Box 20"/>
            <p:cNvSpPr txBox="1">
              <a:spLocks noChangeArrowheads="1"/>
            </p:cNvSpPr>
            <p:nvPr userDrawn="1"/>
          </p:nvSpPr>
          <p:spPr bwMode="auto">
            <a:xfrm>
              <a:off x="4225" y="3949"/>
              <a:ext cx="511"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charset="0"/>
                </a:defRPr>
              </a:lvl9pPr>
            </a:lstStyle>
            <a:p>
              <a:pPr eaLnBrk="1" hangingPunct="1">
                <a:lnSpc>
                  <a:spcPct val="85000"/>
                </a:lnSpc>
                <a:spcBef>
                  <a:spcPct val="0"/>
                </a:spcBef>
                <a:buClrTx/>
                <a:buFontTx/>
                <a:buNone/>
              </a:pPr>
              <a:r>
                <a:rPr lang="en-US" sz="900" b="1">
                  <a:solidFill>
                    <a:schemeClr val="bg1"/>
                  </a:solidFill>
                </a:rPr>
                <a:t>Federal Aviation</a:t>
              </a:r>
            </a:p>
            <a:p>
              <a:pPr eaLnBrk="1" hangingPunct="1">
                <a:lnSpc>
                  <a:spcPct val="85000"/>
                </a:lnSpc>
                <a:spcBef>
                  <a:spcPct val="0"/>
                </a:spcBef>
                <a:buClrTx/>
                <a:buFontTx/>
                <a:buNone/>
              </a:pPr>
              <a:r>
                <a:rPr lang="en-US" sz="900" b="1">
                  <a:solidFill>
                    <a:schemeClr val="bg1"/>
                  </a:solidFill>
                </a:rPr>
                <a:t>Administration</a:t>
              </a:r>
            </a:p>
          </p:txBody>
        </p:sp>
        <p:pic>
          <p:nvPicPr>
            <p:cNvPr id="1037" name="Picture 21" descr="NEW FAA LOGO"/>
            <p:cNvPicPr>
              <a:picLocks noChangeAspect="1" noChangeArrowheads="1"/>
            </p:cNvPicPr>
            <p:nvPr userDrawn="1"/>
          </p:nvPicPr>
          <p:blipFill>
            <a:blip r:embed="rId19"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846" y="3866"/>
              <a:ext cx="386"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2" name="Rectangle 22"/>
          <p:cNvSpPr>
            <a:spLocks noChangeArrowheads="1"/>
          </p:cNvSpPr>
          <p:nvPr userDrawn="1"/>
        </p:nvSpPr>
        <p:spPr bwMode="auto">
          <a:xfrm>
            <a:off x="9000067" y="63055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spcBef>
                <a:spcPct val="0"/>
              </a:spcBef>
              <a:buClrTx/>
              <a:buFontTx/>
              <a:buNone/>
            </a:pPr>
            <a:fld id="{CF714B10-FB0C-498D-8998-B046768F8F77}" type="slidenum">
              <a:rPr lang="en-US" sz="900">
                <a:solidFill>
                  <a:schemeClr val="bg1"/>
                </a:solidFill>
              </a:rPr>
              <a:pPr algn="r" eaLnBrk="1" hangingPunct="1">
                <a:spcBef>
                  <a:spcPct val="0"/>
                </a:spcBef>
                <a:buClrTx/>
                <a:buFontTx/>
                <a:buNone/>
              </a:pPr>
              <a:t>‹#›</a:t>
            </a:fld>
            <a:endParaRPr lang="en-US" sz="900">
              <a:solidFill>
                <a:schemeClr val="bg1"/>
              </a:solidFill>
            </a:endParaRPr>
          </a:p>
        </p:txBody>
      </p:sp>
      <p:sp>
        <p:nvSpPr>
          <p:cNvPr id="1033" name="Rectangle 23"/>
          <p:cNvSpPr>
            <a:spLocks noGrp="1" noChangeArrowheads="1"/>
          </p:cNvSpPr>
          <p:nvPr>
            <p:ph type="title"/>
          </p:nvPr>
        </p:nvSpPr>
        <p:spPr bwMode="auto">
          <a:xfrm>
            <a:off x="696386" y="436563"/>
            <a:ext cx="1074843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034" name="Rectangle 24"/>
          <p:cNvSpPr>
            <a:spLocks noGrp="1" noChangeArrowheads="1"/>
          </p:cNvSpPr>
          <p:nvPr>
            <p:ph type="body" idx="1"/>
          </p:nvPr>
        </p:nvSpPr>
        <p:spPr bwMode="auto">
          <a:xfrm>
            <a:off x="745069" y="1206503"/>
            <a:ext cx="10733617" cy="458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6207669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Lst>
  <p:transition>
    <p:wipe dir="r"/>
  </p:transition>
  <p:hf hdr="0" ftr="0" dt="0"/>
  <p:txStyles>
    <p:titleStyle>
      <a:lvl1pPr algn="l" rtl="0" eaLnBrk="0" fontAlgn="base" hangingPunct="0">
        <a:spcBef>
          <a:spcPct val="0"/>
        </a:spcBef>
        <a:spcAft>
          <a:spcPct val="0"/>
        </a:spcAft>
        <a:defRPr sz="1800" b="1">
          <a:solidFill>
            <a:srgbClr val="1D2F68"/>
          </a:solidFill>
          <a:latin typeface="+mj-lt"/>
          <a:ea typeface="+mj-ea"/>
          <a:cs typeface="+mj-cs"/>
        </a:defRPr>
      </a:lvl1pPr>
      <a:lvl2pPr algn="l" rtl="0" eaLnBrk="0" fontAlgn="base" hangingPunct="0">
        <a:spcBef>
          <a:spcPct val="0"/>
        </a:spcBef>
        <a:spcAft>
          <a:spcPct val="0"/>
        </a:spcAft>
        <a:defRPr sz="1800" b="1">
          <a:solidFill>
            <a:srgbClr val="1D2F68"/>
          </a:solidFill>
          <a:latin typeface="Arial" charset="0"/>
        </a:defRPr>
      </a:lvl2pPr>
      <a:lvl3pPr algn="l" rtl="0" eaLnBrk="0" fontAlgn="base" hangingPunct="0">
        <a:spcBef>
          <a:spcPct val="0"/>
        </a:spcBef>
        <a:spcAft>
          <a:spcPct val="0"/>
        </a:spcAft>
        <a:defRPr sz="1800" b="1">
          <a:solidFill>
            <a:srgbClr val="1D2F68"/>
          </a:solidFill>
          <a:latin typeface="Arial" charset="0"/>
        </a:defRPr>
      </a:lvl3pPr>
      <a:lvl4pPr algn="l" rtl="0" eaLnBrk="0" fontAlgn="base" hangingPunct="0">
        <a:spcBef>
          <a:spcPct val="0"/>
        </a:spcBef>
        <a:spcAft>
          <a:spcPct val="0"/>
        </a:spcAft>
        <a:defRPr sz="1800" b="1">
          <a:solidFill>
            <a:srgbClr val="1D2F68"/>
          </a:solidFill>
          <a:latin typeface="Arial" charset="0"/>
        </a:defRPr>
      </a:lvl4pPr>
      <a:lvl5pPr algn="l" rtl="0" eaLnBrk="0" fontAlgn="base" hangingPunct="0">
        <a:spcBef>
          <a:spcPct val="0"/>
        </a:spcBef>
        <a:spcAft>
          <a:spcPct val="0"/>
        </a:spcAft>
        <a:defRPr sz="1800" b="1">
          <a:solidFill>
            <a:srgbClr val="1D2F68"/>
          </a:solidFill>
          <a:latin typeface="Arial" charset="0"/>
        </a:defRPr>
      </a:lvl5pPr>
      <a:lvl6pPr marL="342900" algn="l" rtl="0" eaLnBrk="0" fontAlgn="base" hangingPunct="0">
        <a:spcBef>
          <a:spcPct val="0"/>
        </a:spcBef>
        <a:spcAft>
          <a:spcPct val="0"/>
        </a:spcAft>
        <a:defRPr sz="1800" b="1">
          <a:solidFill>
            <a:srgbClr val="1D2F68"/>
          </a:solidFill>
          <a:latin typeface="Arial" charset="0"/>
        </a:defRPr>
      </a:lvl6pPr>
      <a:lvl7pPr marL="685800" algn="l" rtl="0" eaLnBrk="0" fontAlgn="base" hangingPunct="0">
        <a:spcBef>
          <a:spcPct val="0"/>
        </a:spcBef>
        <a:spcAft>
          <a:spcPct val="0"/>
        </a:spcAft>
        <a:defRPr sz="1800" b="1">
          <a:solidFill>
            <a:srgbClr val="1D2F68"/>
          </a:solidFill>
          <a:latin typeface="Arial" charset="0"/>
        </a:defRPr>
      </a:lvl7pPr>
      <a:lvl8pPr marL="1028700" algn="l" rtl="0" eaLnBrk="0" fontAlgn="base" hangingPunct="0">
        <a:spcBef>
          <a:spcPct val="0"/>
        </a:spcBef>
        <a:spcAft>
          <a:spcPct val="0"/>
        </a:spcAft>
        <a:defRPr sz="1800" b="1">
          <a:solidFill>
            <a:srgbClr val="1D2F68"/>
          </a:solidFill>
          <a:latin typeface="Arial" charset="0"/>
        </a:defRPr>
      </a:lvl8pPr>
      <a:lvl9pPr marL="1371600" algn="l" rtl="0" eaLnBrk="0" fontAlgn="base" hangingPunct="0">
        <a:spcBef>
          <a:spcPct val="0"/>
        </a:spcBef>
        <a:spcAft>
          <a:spcPct val="0"/>
        </a:spcAft>
        <a:defRPr sz="1800" b="1">
          <a:solidFill>
            <a:srgbClr val="1D2F68"/>
          </a:solidFill>
          <a:latin typeface="Arial" charset="0"/>
        </a:defRPr>
      </a:lvl9pPr>
    </p:titleStyle>
    <p:bodyStyle>
      <a:lvl1pPr marL="257175" indent="-257175" algn="l" rtl="0" eaLnBrk="0" fontAlgn="base" hangingPunct="0">
        <a:spcBef>
          <a:spcPct val="20000"/>
        </a:spcBef>
        <a:spcAft>
          <a:spcPct val="0"/>
        </a:spcAft>
        <a:buClr>
          <a:schemeClr val="tx1"/>
        </a:buClr>
        <a:buChar char="•"/>
        <a:defRPr sz="1500">
          <a:solidFill>
            <a:schemeClr val="tx1"/>
          </a:solidFill>
          <a:latin typeface="+mn-lt"/>
          <a:ea typeface="+mn-ea"/>
          <a:cs typeface="+mn-cs"/>
        </a:defRPr>
      </a:lvl1pPr>
      <a:lvl2pPr marL="557213" indent="-214313" algn="l" rtl="0" eaLnBrk="0" fontAlgn="base" hangingPunct="0">
        <a:spcBef>
          <a:spcPct val="20000"/>
        </a:spcBef>
        <a:spcAft>
          <a:spcPct val="0"/>
        </a:spcAft>
        <a:buClr>
          <a:schemeClr val="tx1"/>
        </a:buClr>
        <a:buChar char="—"/>
        <a:defRPr sz="1500">
          <a:solidFill>
            <a:schemeClr val="tx1"/>
          </a:solidFill>
          <a:latin typeface="+mn-lt"/>
        </a:defRPr>
      </a:lvl2pPr>
      <a:lvl3pPr marL="857250" indent="-171450" algn="l" rtl="0" eaLnBrk="0" fontAlgn="base" hangingPunct="0">
        <a:spcBef>
          <a:spcPct val="20000"/>
        </a:spcBef>
        <a:spcAft>
          <a:spcPct val="0"/>
        </a:spcAft>
        <a:buClr>
          <a:schemeClr val="tx1"/>
        </a:buClr>
        <a:buChar char="–"/>
        <a:defRPr>
          <a:solidFill>
            <a:schemeClr val="tx1"/>
          </a:solidFill>
          <a:latin typeface="+mn-lt"/>
        </a:defRPr>
      </a:lvl3pPr>
      <a:lvl4pPr marL="1200150" indent="-171450" algn="l" rtl="0" eaLnBrk="0" fontAlgn="base" hangingPunct="0">
        <a:spcBef>
          <a:spcPct val="20000"/>
        </a:spcBef>
        <a:spcAft>
          <a:spcPct val="0"/>
        </a:spcAft>
        <a:buClr>
          <a:schemeClr val="tx1"/>
        </a:buClr>
        <a:buChar char="•"/>
        <a:defRPr>
          <a:solidFill>
            <a:schemeClr val="tx1"/>
          </a:solidFill>
          <a:latin typeface="+mn-lt"/>
        </a:defRPr>
      </a:lvl4pPr>
      <a:lvl5pPr marL="1543050" indent="-171450" algn="l" rtl="0" eaLnBrk="0" fontAlgn="base" hangingPunct="0">
        <a:spcBef>
          <a:spcPct val="20000"/>
        </a:spcBef>
        <a:spcAft>
          <a:spcPct val="0"/>
        </a:spcAft>
        <a:buClr>
          <a:schemeClr val="tx1"/>
        </a:buClr>
        <a:buChar char="•"/>
        <a:defRPr>
          <a:solidFill>
            <a:schemeClr val="tx1"/>
          </a:solidFill>
          <a:latin typeface="+mn-lt"/>
        </a:defRPr>
      </a:lvl5pPr>
      <a:lvl6pPr marL="1885950" indent="-171450" algn="l" rtl="0" eaLnBrk="0" fontAlgn="base" hangingPunct="0">
        <a:spcBef>
          <a:spcPct val="20000"/>
        </a:spcBef>
        <a:spcAft>
          <a:spcPct val="0"/>
        </a:spcAft>
        <a:buClr>
          <a:schemeClr val="tx1"/>
        </a:buClr>
        <a:buChar char="•"/>
        <a:defRPr>
          <a:solidFill>
            <a:schemeClr val="tx1"/>
          </a:solidFill>
          <a:latin typeface="+mn-lt"/>
        </a:defRPr>
      </a:lvl6pPr>
      <a:lvl7pPr marL="2228850" indent="-171450" algn="l" rtl="0" eaLnBrk="0" fontAlgn="base" hangingPunct="0">
        <a:spcBef>
          <a:spcPct val="20000"/>
        </a:spcBef>
        <a:spcAft>
          <a:spcPct val="0"/>
        </a:spcAft>
        <a:buClr>
          <a:schemeClr val="tx1"/>
        </a:buClr>
        <a:buChar char="•"/>
        <a:defRPr>
          <a:solidFill>
            <a:schemeClr val="tx1"/>
          </a:solidFill>
          <a:latin typeface="+mn-lt"/>
        </a:defRPr>
      </a:lvl7pPr>
      <a:lvl8pPr marL="2571750" indent="-171450" algn="l" rtl="0" eaLnBrk="0" fontAlgn="base" hangingPunct="0">
        <a:spcBef>
          <a:spcPct val="20000"/>
        </a:spcBef>
        <a:spcAft>
          <a:spcPct val="0"/>
        </a:spcAft>
        <a:buClr>
          <a:schemeClr val="tx1"/>
        </a:buClr>
        <a:buChar char="•"/>
        <a:defRPr>
          <a:solidFill>
            <a:schemeClr val="tx1"/>
          </a:solidFill>
          <a:latin typeface="+mn-lt"/>
        </a:defRPr>
      </a:lvl8pPr>
      <a:lvl9pPr marL="2914650" indent="-171450" algn="l" rtl="0" eaLnBrk="0" fontAlgn="base" hangingPunct="0">
        <a:spcBef>
          <a:spcPct val="20000"/>
        </a:spcBef>
        <a:spcAft>
          <a:spcPct val="0"/>
        </a:spcAft>
        <a:buClr>
          <a:schemeClr val="tx1"/>
        </a:buClr>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4933951" y="2566988"/>
            <a:ext cx="12192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39" name="Rectangle 15"/>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400" smtClean="0">
                <a:latin typeface="Times New Roman" pitchFamily="18" charset="0"/>
              </a:defRPr>
            </a:lvl1pPr>
          </a:lstStyle>
          <a:p>
            <a:pPr>
              <a:defRPr/>
            </a:pPr>
            <a:r>
              <a:rPr lang="en-US"/>
              <a:t>4/2/98</a:t>
            </a:r>
          </a:p>
        </p:txBody>
      </p:sp>
      <p:sp>
        <p:nvSpPr>
          <p:cNvPr id="1040" name="Rectangle 16"/>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smtClean="0">
                <a:latin typeface="Times New Roman" pitchFamily="18" charset="0"/>
              </a:defRPr>
            </a:lvl1pPr>
          </a:lstStyle>
          <a:p>
            <a:pPr>
              <a:defRPr/>
            </a:pPr>
            <a:r>
              <a:rPr lang="en-US"/>
              <a:t>NPS Task Force</a:t>
            </a:r>
          </a:p>
        </p:txBody>
      </p:sp>
      <p:sp>
        <p:nvSpPr>
          <p:cNvPr id="1041" name="Rectangle 17"/>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smtClean="0">
                <a:solidFill>
                  <a:schemeClr val="bg1"/>
                </a:solidFill>
                <a:latin typeface="Times New Roman" pitchFamily="18" charset="0"/>
              </a:defRPr>
            </a:lvl1pPr>
          </a:lstStyle>
          <a:p>
            <a:pPr>
              <a:defRPr/>
            </a:pPr>
            <a:fld id="{9F2EFE67-4C5B-47B3-94F7-090856753DBF}" type="slidenum">
              <a:rPr lang="en-US"/>
              <a:pPr>
                <a:defRPr/>
              </a:pPr>
              <a:t>‹#›</a:t>
            </a:fld>
            <a:endParaRPr lang="en-US"/>
          </a:p>
        </p:txBody>
      </p:sp>
      <p:sp>
        <p:nvSpPr>
          <p:cNvPr id="1030" name="Rectangle 18"/>
          <p:cNvSpPr>
            <a:spLocks noChangeArrowheads="1"/>
          </p:cNvSpPr>
          <p:nvPr userDrawn="1"/>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1" name="Group 19"/>
          <p:cNvGrpSpPr>
            <a:grpSpLocks/>
          </p:cNvGrpSpPr>
          <p:nvPr userDrawn="1"/>
        </p:nvGrpSpPr>
        <p:grpSpPr bwMode="auto">
          <a:xfrm>
            <a:off x="7681386" y="6137276"/>
            <a:ext cx="2173817" cy="614363"/>
            <a:chOff x="3846" y="3866"/>
            <a:chExt cx="1027" cy="387"/>
          </a:xfrm>
        </p:grpSpPr>
        <p:sp>
          <p:nvSpPr>
            <p:cNvPr id="1036" name="Text Box 20"/>
            <p:cNvSpPr txBox="1">
              <a:spLocks noChangeArrowheads="1"/>
            </p:cNvSpPr>
            <p:nvPr userDrawn="1"/>
          </p:nvSpPr>
          <p:spPr bwMode="auto">
            <a:xfrm>
              <a:off x="4225" y="3949"/>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20000"/>
                </a:spcBef>
                <a:spcAft>
                  <a:spcPct val="0"/>
                </a:spcAft>
                <a:buClr>
                  <a:schemeClr val="tx1"/>
                </a:buClr>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Char char="•"/>
                <a:defRPr sz="2000">
                  <a:solidFill>
                    <a:schemeClr val="tx1"/>
                  </a:solidFill>
                  <a:latin typeface="Arial" charset="0"/>
                </a:defRPr>
              </a:lvl9pPr>
            </a:lstStyle>
            <a:p>
              <a:pPr eaLnBrk="1" hangingPunct="1">
                <a:lnSpc>
                  <a:spcPct val="85000"/>
                </a:lnSpc>
                <a:spcBef>
                  <a:spcPct val="0"/>
                </a:spcBef>
                <a:buClrTx/>
                <a:buFontTx/>
                <a:buNone/>
              </a:pPr>
              <a:r>
                <a:rPr lang="en-US" sz="1200" b="1">
                  <a:solidFill>
                    <a:schemeClr val="bg1"/>
                  </a:solidFill>
                </a:rPr>
                <a:t>Federal Aviation</a:t>
              </a:r>
            </a:p>
            <a:p>
              <a:pPr eaLnBrk="1" hangingPunct="1">
                <a:lnSpc>
                  <a:spcPct val="85000"/>
                </a:lnSpc>
                <a:spcBef>
                  <a:spcPct val="0"/>
                </a:spcBef>
                <a:buClrTx/>
                <a:buFontTx/>
                <a:buNone/>
              </a:pPr>
              <a:r>
                <a:rPr lang="en-US" sz="1200" b="1">
                  <a:solidFill>
                    <a:schemeClr val="bg1"/>
                  </a:solidFill>
                </a:rPr>
                <a:t>Administration</a:t>
              </a:r>
            </a:p>
          </p:txBody>
        </p:sp>
        <p:pic>
          <p:nvPicPr>
            <p:cNvPr id="1037" name="Picture 21" descr="NEW FAA LOGO"/>
            <p:cNvPicPr>
              <a:picLocks noChangeAspect="1" noChangeArrowheads="1"/>
            </p:cNvPicPr>
            <p:nvPr userDrawn="1"/>
          </p:nvPicPr>
          <p:blipFill>
            <a:blip r:embed="rId19"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846" y="3866"/>
              <a:ext cx="386"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2" name="Rectangle 22"/>
          <p:cNvSpPr>
            <a:spLocks noChangeArrowheads="1"/>
          </p:cNvSpPr>
          <p:nvPr userDrawn="1"/>
        </p:nvSpPr>
        <p:spPr bwMode="auto">
          <a:xfrm>
            <a:off x="9000067" y="630555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spcBef>
                <a:spcPct val="0"/>
              </a:spcBef>
              <a:buClrTx/>
              <a:buFontTx/>
              <a:buNone/>
            </a:pPr>
            <a:fld id="{CF714B10-FB0C-498D-8998-B046768F8F77}" type="slidenum">
              <a:rPr lang="en-US" sz="1200">
                <a:solidFill>
                  <a:schemeClr val="bg1"/>
                </a:solidFill>
              </a:rPr>
              <a:pPr algn="r" eaLnBrk="1" hangingPunct="1">
                <a:spcBef>
                  <a:spcPct val="0"/>
                </a:spcBef>
                <a:buClrTx/>
                <a:buFontTx/>
                <a:buNone/>
              </a:pPr>
              <a:t>‹#›</a:t>
            </a:fld>
            <a:endParaRPr lang="en-US" sz="1200">
              <a:solidFill>
                <a:schemeClr val="bg1"/>
              </a:solidFill>
            </a:endParaRPr>
          </a:p>
        </p:txBody>
      </p:sp>
      <p:sp>
        <p:nvSpPr>
          <p:cNvPr id="1033" name="Rectangle 23"/>
          <p:cNvSpPr>
            <a:spLocks noGrp="1" noChangeArrowheads="1"/>
          </p:cNvSpPr>
          <p:nvPr>
            <p:ph type="title"/>
          </p:nvPr>
        </p:nvSpPr>
        <p:spPr bwMode="auto">
          <a:xfrm>
            <a:off x="696385" y="436563"/>
            <a:ext cx="1074843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1034" name="Rectangle 24"/>
          <p:cNvSpPr>
            <a:spLocks noGrp="1" noChangeArrowheads="1"/>
          </p:cNvSpPr>
          <p:nvPr>
            <p:ph type="body" idx="1"/>
          </p:nvPr>
        </p:nvSpPr>
        <p:spPr bwMode="auto">
          <a:xfrm>
            <a:off x="745068" y="1206501"/>
            <a:ext cx="10733617" cy="458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68156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transition>
    <p:wipe dir="r"/>
  </p:transition>
  <p:hf hdr="0" ftr="0" dt="0"/>
  <p:txStyles>
    <p:titleStyle>
      <a:lvl1pPr algn="l" rtl="0" eaLnBrk="0" fontAlgn="base" hangingPunct="0">
        <a:spcBef>
          <a:spcPct val="0"/>
        </a:spcBef>
        <a:spcAft>
          <a:spcPct val="0"/>
        </a:spcAft>
        <a:defRPr sz="2400" b="1">
          <a:solidFill>
            <a:srgbClr val="1D2F68"/>
          </a:solidFill>
          <a:latin typeface="+mj-lt"/>
          <a:ea typeface="+mj-ea"/>
          <a:cs typeface="+mj-cs"/>
        </a:defRPr>
      </a:lvl1pPr>
      <a:lvl2pPr algn="l" rtl="0" eaLnBrk="0" fontAlgn="base" hangingPunct="0">
        <a:spcBef>
          <a:spcPct val="0"/>
        </a:spcBef>
        <a:spcAft>
          <a:spcPct val="0"/>
        </a:spcAft>
        <a:defRPr sz="2400" b="1">
          <a:solidFill>
            <a:srgbClr val="1D2F68"/>
          </a:solidFill>
          <a:latin typeface="Arial" charset="0"/>
        </a:defRPr>
      </a:lvl2pPr>
      <a:lvl3pPr algn="l" rtl="0" eaLnBrk="0" fontAlgn="base" hangingPunct="0">
        <a:spcBef>
          <a:spcPct val="0"/>
        </a:spcBef>
        <a:spcAft>
          <a:spcPct val="0"/>
        </a:spcAft>
        <a:defRPr sz="2400" b="1">
          <a:solidFill>
            <a:srgbClr val="1D2F68"/>
          </a:solidFill>
          <a:latin typeface="Arial" charset="0"/>
        </a:defRPr>
      </a:lvl3pPr>
      <a:lvl4pPr algn="l" rtl="0" eaLnBrk="0" fontAlgn="base" hangingPunct="0">
        <a:spcBef>
          <a:spcPct val="0"/>
        </a:spcBef>
        <a:spcAft>
          <a:spcPct val="0"/>
        </a:spcAft>
        <a:defRPr sz="2400" b="1">
          <a:solidFill>
            <a:srgbClr val="1D2F68"/>
          </a:solidFill>
          <a:latin typeface="Arial" charset="0"/>
        </a:defRPr>
      </a:lvl4pPr>
      <a:lvl5pPr algn="l" rtl="0" eaLnBrk="0" fontAlgn="base" hangingPunct="0">
        <a:spcBef>
          <a:spcPct val="0"/>
        </a:spcBef>
        <a:spcAft>
          <a:spcPct val="0"/>
        </a:spcAft>
        <a:defRPr sz="2400" b="1">
          <a:solidFill>
            <a:srgbClr val="1D2F68"/>
          </a:solidFill>
          <a:latin typeface="Arial" charset="0"/>
        </a:defRPr>
      </a:lvl5pPr>
      <a:lvl6pPr marL="457200" algn="l" rtl="0" eaLnBrk="0" fontAlgn="base" hangingPunct="0">
        <a:spcBef>
          <a:spcPct val="0"/>
        </a:spcBef>
        <a:spcAft>
          <a:spcPct val="0"/>
        </a:spcAft>
        <a:defRPr sz="2400" b="1">
          <a:solidFill>
            <a:srgbClr val="1D2F68"/>
          </a:solidFill>
          <a:latin typeface="Arial" charset="0"/>
        </a:defRPr>
      </a:lvl6pPr>
      <a:lvl7pPr marL="914400" algn="l" rtl="0" eaLnBrk="0" fontAlgn="base" hangingPunct="0">
        <a:spcBef>
          <a:spcPct val="0"/>
        </a:spcBef>
        <a:spcAft>
          <a:spcPct val="0"/>
        </a:spcAft>
        <a:defRPr sz="2400" b="1">
          <a:solidFill>
            <a:srgbClr val="1D2F68"/>
          </a:solidFill>
          <a:latin typeface="Arial" charset="0"/>
        </a:defRPr>
      </a:lvl7pPr>
      <a:lvl8pPr marL="1371600" algn="l" rtl="0" eaLnBrk="0" fontAlgn="base" hangingPunct="0">
        <a:spcBef>
          <a:spcPct val="0"/>
        </a:spcBef>
        <a:spcAft>
          <a:spcPct val="0"/>
        </a:spcAft>
        <a:defRPr sz="2400" b="1">
          <a:solidFill>
            <a:srgbClr val="1D2F68"/>
          </a:solidFill>
          <a:latin typeface="Arial" charset="0"/>
        </a:defRPr>
      </a:lvl8pPr>
      <a:lvl9pPr marL="1828800" algn="l" rtl="0" eaLnBrk="0" fontAlgn="base" hangingPunct="0">
        <a:spcBef>
          <a:spcPct val="0"/>
        </a:spcBef>
        <a:spcAft>
          <a:spcPct val="0"/>
        </a:spcAft>
        <a:defRPr sz="2400" b="1">
          <a:solidFill>
            <a:srgbClr val="1D2F68"/>
          </a:solidFill>
          <a:latin typeface="Arial" charset="0"/>
        </a:defRPr>
      </a:lvl9pPr>
    </p:titleStyle>
    <p:bodyStyle>
      <a:lvl1pPr marL="342900" indent="-342900" algn="l" rtl="0" eaLnBrk="0" fontAlgn="base" hangingPunct="0">
        <a:spcBef>
          <a:spcPct val="20000"/>
        </a:spcBef>
        <a:spcAft>
          <a:spcPct val="0"/>
        </a:spcAft>
        <a:buClr>
          <a:schemeClr val="tx1"/>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a:solidFill>
            <a:schemeClr val="tx1"/>
          </a:solidFill>
          <a:latin typeface="+mn-lt"/>
        </a:defRPr>
      </a:lvl3pPr>
      <a:lvl4pPr marL="1600200" indent="-228600" algn="l" rtl="0" eaLnBrk="0" fontAlgn="base" hangingPunct="0">
        <a:spcBef>
          <a:spcPct val="20000"/>
        </a:spcBef>
        <a:spcAft>
          <a:spcPct val="0"/>
        </a:spcAft>
        <a:buClr>
          <a:schemeClr val="tx1"/>
        </a:buClr>
        <a:buChar char="•"/>
        <a:defRPr>
          <a:solidFill>
            <a:schemeClr val="tx1"/>
          </a:solidFill>
          <a:latin typeface="+mn-lt"/>
        </a:defRPr>
      </a:lvl4pPr>
      <a:lvl5pPr marL="2057400" indent="-228600" algn="l" rtl="0" eaLnBrk="0" fontAlgn="base" hangingPunct="0">
        <a:spcBef>
          <a:spcPct val="20000"/>
        </a:spcBef>
        <a:spcAft>
          <a:spcPct val="0"/>
        </a:spcAft>
        <a:buClr>
          <a:schemeClr val="tx1"/>
        </a:buClr>
        <a:buChar char="•"/>
        <a:defRPr>
          <a:solidFill>
            <a:schemeClr val="tx1"/>
          </a:solidFill>
          <a:latin typeface="+mn-lt"/>
        </a:defRPr>
      </a:lvl5pPr>
      <a:lvl6pPr marL="2514600" indent="-228600" algn="l" rtl="0" eaLnBrk="0" fontAlgn="base" hangingPunct="0">
        <a:spcBef>
          <a:spcPct val="20000"/>
        </a:spcBef>
        <a:spcAft>
          <a:spcPct val="0"/>
        </a:spcAft>
        <a:buClr>
          <a:schemeClr val="tx1"/>
        </a:buClr>
        <a:buChar char="•"/>
        <a:defRPr>
          <a:solidFill>
            <a:schemeClr val="tx1"/>
          </a:solidFill>
          <a:latin typeface="+mn-lt"/>
        </a:defRPr>
      </a:lvl6pPr>
      <a:lvl7pPr marL="2971800" indent="-228600" algn="l" rtl="0" eaLnBrk="0" fontAlgn="base" hangingPunct="0">
        <a:spcBef>
          <a:spcPct val="20000"/>
        </a:spcBef>
        <a:spcAft>
          <a:spcPct val="0"/>
        </a:spcAft>
        <a:buClr>
          <a:schemeClr val="tx1"/>
        </a:buClr>
        <a:buChar char="•"/>
        <a:defRPr>
          <a:solidFill>
            <a:schemeClr val="tx1"/>
          </a:solidFill>
          <a:latin typeface="+mn-lt"/>
        </a:defRPr>
      </a:lvl7pPr>
      <a:lvl8pPr marL="3429000" indent="-228600" algn="l" rtl="0" eaLnBrk="0" fontAlgn="base" hangingPunct="0">
        <a:spcBef>
          <a:spcPct val="20000"/>
        </a:spcBef>
        <a:spcAft>
          <a:spcPct val="0"/>
        </a:spcAft>
        <a:buClr>
          <a:schemeClr val="tx1"/>
        </a:buClr>
        <a:buChar char="•"/>
        <a:defRPr>
          <a:solidFill>
            <a:schemeClr val="tx1"/>
          </a:solidFill>
          <a:latin typeface="+mn-lt"/>
        </a:defRPr>
      </a:lvl8pPr>
      <a:lvl9pPr marL="3886200" indent="-228600" algn="l" rtl="0" eaLnBrk="0" fontAlgn="base" hangingPunct="0">
        <a:spcBef>
          <a:spcPct val="20000"/>
        </a:spcBef>
        <a:spcAft>
          <a:spcPct val="0"/>
        </a:spcAft>
        <a:buClr>
          <a:schemeClr val="tx1"/>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71852" y="6248400"/>
            <a:ext cx="143636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7323054" y="6126158"/>
            <a:ext cx="2125134" cy="660400"/>
            <a:chOff x="3596" y="3859"/>
            <a:chExt cx="1004"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xmlns="">
                  <a:solidFill>
                    <a:srgbClr val="FFFFFF"/>
                  </a:solidFill>
                </a14:hiddenFill>
              </a:ext>
            </a:extLst>
          </p:spPr>
        </p:pic>
        <p:sp>
          <p:nvSpPr>
            <p:cNvPr id="56347" name="Text Box 27"/>
            <p:cNvSpPr txBox="1">
              <a:spLocks noChangeArrowheads="1"/>
            </p:cNvSpPr>
            <p:nvPr userDrawn="1"/>
          </p:nvSpPr>
          <p:spPr bwMode="auto">
            <a:xfrm>
              <a:off x="4023" y="3947"/>
              <a:ext cx="577" cy="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5746893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a.gov/airports/cares_act" TargetMode="External"/><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hyperlink" Target="https://www.faa.gov/airports/airport_rescue_grants" TargetMode="External"/><Relationship Id="rId4" Type="http://schemas.openxmlformats.org/officeDocument/2006/relationships/hyperlink" Target="https://www.faa.gov/airports/crrsa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B937FB-1918-3C4F-B749-52A658882BFE}"/>
              </a:ext>
            </a:extLst>
          </p:cNvPr>
          <p:cNvSpPr txBox="1">
            <a:spLocks/>
          </p:cNvSpPr>
          <p:nvPr/>
        </p:nvSpPr>
        <p:spPr>
          <a:xfrm>
            <a:off x="2216756" y="3071949"/>
            <a:ext cx="8276146" cy="1921731"/>
          </a:xfrm>
          <a:prstGeom prst="rect">
            <a:avLst/>
          </a:prstGeom>
        </p:spPr>
        <p:txBody>
          <a:bodyPr vert="horz" lIns="91440" tIns="45720" rIns="91440" bIns="45720" rtlCol="0" anchor="ctr">
            <a:normAutofit/>
          </a:bodyPr>
          <a:lstStyle/>
          <a:p>
            <a:pPr defTabSz="457200" eaLnBrk="1" fontAlgn="auto" hangingPunct="1">
              <a:spcAft>
                <a:spcPts val="0"/>
              </a:spcAft>
              <a:defRPr/>
            </a:pPr>
            <a:r>
              <a:rPr lang="en-US" sz="4400" b="1" dirty="0" smtClean="0">
                <a:solidFill>
                  <a:srgbClr val="44546A"/>
                </a:solidFill>
                <a:latin typeface="Arial"/>
                <a:cs typeface="Arial"/>
              </a:rPr>
              <a:t>Overview: Airport Grants</a:t>
            </a:r>
            <a:endParaRPr lang="en-US" sz="4400" b="1" dirty="0">
              <a:solidFill>
                <a:srgbClr val="44546A"/>
              </a:solidFill>
              <a:latin typeface="Arial"/>
              <a:cs typeface="Arial"/>
            </a:endParaRPr>
          </a:p>
        </p:txBody>
      </p:sp>
      <p:sp>
        <p:nvSpPr>
          <p:cNvPr id="5" name="Rectangle 12">
            <a:extLst>
              <a:ext uri="{FF2B5EF4-FFF2-40B4-BE49-F238E27FC236}">
                <a16:creationId xmlns:a16="http://schemas.microsoft.com/office/drawing/2014/main" id="{5C6924A3-BE1E-4A42-9D94-E54867335B8B}"/>
              </a:ext>
            </a:extLst>
          </p:cNvPr>
          <p:cNvSpPr txBox="1">
            <a:spLocks noChangeArrowheads="1"/>
          </p:cNvSpPr>
          <p:nvPr/>
        </p:nvSpPr>
        <p:spPr bwMode="auto">
          <a:xfrm>
            <a:off x="2270558" y="4968653"/>
            <a:ext cx="7768793" cy="692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spcBef>
                <a:spcPct val="20000"/>
              </a:spcBef>
              <a:defRPr/>
            </a:pPr>
            <a:r>
              <a:rPr lang="en-US" sz="3200" b="1" i="1" kern="0" dirty="0" smtClean="0">
                <a:solidFill>
                  <a:srgbClr val="0070C0"/>
                </a:solidFill>
                <a:latin typeface="Calibri" panose="020F0502020204030204"/>
              </a:rPr>
              <a:t>2023 </a:t>
            </a:r>
            <a:r>
              <a:rPr lang="en-US" sz="3200" b="1" i="1" kern="0" dirty="0" smtClean="0">
                <a:solidFill>
                  <a:srgbClr val="0070C0"/>
                </a:solidFill>
                <a:latin typeface="Calibri" panose="020F0502020204030204"/>
              </a:rPr>
              <a:t>SD Spring Airport </a:t>
            </a:r>
            <a:r>
              <a:rPr lang="en-US" sz="3200" b="1" i="1" kern="0" dirty="0" smtClean="0">
                <a:solidFill>
                  <a:srgbClr val="0070C0"/>
                </a:solidFill>
                <a:latin typeface="Calibri" panose="020F0502020204030204"/>
              </a:rPr>
              <a:t>Conference</a:t>
            </a:r>
            <a:endParaRPr lang="en-US" sz="3200" b="1" i="1" kern="0" dirty="0">
              <a:solidFill>
                <a:srgbClr val="0070C0"/>
              </a:solidFill>
              <a:latin typeface="Calibri" panose="020F0502020204030204"/>
            </a:endParaRPr>
          </a:p>
        </p:txBody>
      </p:sp>
    </p:spTree>
    <p:extLst>
      <p:ext uri="{BB962C8B-B14F-4D97-AF65-F5344CB8AC3E}">
        <p14:creationId xmlns:p14="http://schemas.microsoft.com/office/powerpoint/2010/main" val="3137250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95040"/>
            <a:ext cx="10515600" cy="552092"/>
          </a:xfrm>
        </p:spPr>
        <p:txBody>
          <a:bodyPr>
            <a:normAutofit/>
          </a:bodyPr>
          <a:lstStyle/>
          <a:p>
            <a:pPr algn="ctr"/>
            <a:r>
              <a:rPr lang="en-US" sz="2400" b="1" u="sng" dirty="0" smtClean="0">
                <a:solidFill>
                  <a:schemeClr val="accent2">
                    <a:lumMod val="40000"/>
                    <a:lumOff val="60000"/>
                  </a:schemeClr>
                </a:solidFill>
                <a:latin typeface="+mn-lt"/>
              </a:rPr>
              <a:t>COVID RELIEF GRANTS</a:t>
            </a:r>
            <a:endParaRPr lang="en-US" sz="2400" b="1" u="sng" dirty="0">
              <a:solidFill>
                <a:schemeClr val="accent2">
                  <a:lumMod val="40000"/>
                  <a:lumOff val="60000"/>
                </a:schemeClr>
              </a:solidFill>
              <a:latin typeface="+mn-lt"/>
            </a:endParaRPr>
          </a:p>
        </p:txBody>
      </p:sp>
      <p:sp>
        <p:nvSpPr>
          <p:cNvPr id="5" name="Text Placeholder 4"/>
          <p:cNvSpPr>
            <a:spLocks noGrp="1"/>
          </p:cNvSpPr>
          <p:nvPr>
            <p:ph type="body" idx="1"/>
          </p:nvPr>
        </p:nvSpPr>
        <p:spPr>
          <a:xfrm>
            <a:off x="2163338" y="706718"/>
            <a:ext cx="2974200" cy="823912"/>
          </a:xfrm>
          <a:solidFill>
            <a:schemeClr val="accent3">
              <a:lumMod val="20000"/>
              <a:lumOff val="80000"/>
            </a:schemeClr>
          </a:solidFill>
          <a:ln>
            <a:solidFill>
              <a:schemeClr val="tx1"/>
            </a:solidFill>
          </a:ln>
        </p:spPr>
        <p:txBody>
          <a:bodyPr anchor="ctr" anchorCtr="0">
            <a:normAutofit fontScale="92500"/>
          </a:bodyPr>
          <a:lstStyle/>
          <a:p>
            <a:pPr algn="ctr"/>
            <a:r>
              <a:rPr lang="en-US" sz="1800" dirty="0" smtClean="0">
                <a:solidFill>
                  <a:schemeClr val="accent2">
                    <a:lumMod val="40000"/>
                    <a:lumOff val="60000"/>
                  </a:schemeClr>
                </a:solidFill>
                <a:latin typeface="Calibri" panose="020F0502020204030204" pitchFamily="34" charset="0"/>
                <a:cs typeface="Calibri" panose="020F0502020204030204" pitchFamily="34" charset="0"/>
              </a:rPr>
              <a:t>Coronavirus Aid, Relief, and Economic Security (CARES) </a:t>
            </a:r>
            <a:r>
              <a:rPr lang="en-US" sz="1800" dirty="0" smtClean="0">
                <a:solidFill>
                  <a:schemeClr val="accent2">
                    <a:lumMod val="40000"/>
                    <a:lumOff val="60000"/>
                  </a:schemeClr>
                </a:solidFill>
              </a:rPr>
              <a:t>Act</a:t>
            </a:r>
            <a:endParaRPr lang="en-US" sz="1800" dirty="0">
              <a:solidFill>
                <a:schemeClr val="accent2">
                  <a:lumMod val="40000"/>
                  <a:lumOff val="60000"/>
                </a:schemeClr>
              </a:solidFill>
            </a:endParaRPr>
          </a:p>
        </p:txBody>
      </p:sp>
      <p:sp>
        <p:nvSpPr>
          <p:cNvPr id="7" name="Text Placeholder 6"/>
          <p:cNvSpPr>
            <a:spLocks noGrp="1"/>
          </p:cNvSpPr>
          <p:nvPr>
            <p:ph type="body" sz="quarter" idx="3"/>
          </p:nvPr>
        </p:nvSpPr>
        <p:spPr>
          <a:xfrm>
            <a:off x="5274527" y="706718"/>
            <a:ext cx="3334214" cy="823912"/>
          </a:xfrm>
          <a:solidFill>
            <a:schemeClr val="accent3">
              <a:lumMod val="20000"/>
              <a:lumOff val="80000"/>
            </a:schemeClr>
          </a:solidFill>
          <a:ln>
            <a:solidFill>
              <a:schemeClr val="tx1"/>
            </a:solidFill>
          </a:ln>
        </p:spPr>
        <p:txBody>
          <a:bodyPr anchor="ctr" anchorCtr="0">
            <a:noAutofit/>
          </a:bodyPr>
          <a:lstStyle/>
          <a:p>
            <a:pPr algn="ctr"/>
            <a:r>
              <a:rPr lang="en-US" sz="1700" dirty="0">
                <a:solidFill>
                  <a:schemeClr val="accent2">
                    <a:lumMod val="40000"/>
                    <a:lumOff val="60000"/>
                  </a:schemeClr>
                </a:solidFill>
                <a:latin typeface="Calibri" panose="020F0502020204030204" pitchFamily="34" charset="0"/>
                <a:cs typeface="Calibri" panose="020F0502020204030204" pitchFamily="34" charset="0"/>
              </a:rPr>
              <a:t>Coronavirus Response and Relief Supplemental Appropriation (CRRSA) Act</a:t>
            </a:r>
            <a:endParaRPr lang="en-US" sz="1700" dirty="0">
              <a:solidFill>
                <a:schemeClr val="accent2">
                  <a:lumMod val="40000"/>
                  <a:lumOff val="60000"/>
                </a:schemeClr>
              </a:solidFill>
            </a:endParaRPr>
          </a:p>
        </p:txBody>
      </p:sp>
      <p:sp>
        <p:nvSpPr>
          <p:cNvPr id="11" name="Text Placeholder 6"/>
          <p:cNvSpPr txBox="1">
            <a:spLocks/>
          </p:cNvSpPr>
          <p:nvPr/>
        </p:nvSpPr>
        <p:spPr>
          <a:xfrm>
            <a:off x="8727417" y="706718"/>
            <a:ext cx="3070573" cy="823912"/>
          </a:xfrm>
          <a:prstGeom prst="rect">
            <a:avLst/>
          </a:prstGeom>
          <a:solidFill>
            <a:schemeClr val="accent3">
              <a:lumMod val="20000"/>
              <a:lumOff val="80000"/>
            </a:schemeClr>
          </a:solidFill>
          <a:ln>
            <a:solidFill>
              <a:schemeClr val="tx1"/>
            </a:solidFill>
          </a:ln>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smtClean="0">
                <a:ln>
                  <a:noFill/>
                </a:ln>
                <a:solidFill>
                  <a:srgbClr val="333399">
                    <a:lumMod val="40000"/>
                    <a:lumOff val="60000"/>
                  </a:srgbClr>
                </a:solidFill>
                <a:effectLst/>
                <a:uLnTx/>
                <a:uFillTx/>
                <a:latin typeface="Arial"/>
                <a:ea typeface="+mn-ea"/>
                <a:cs typeface="+mn-cs"/>
              </a:rPr>
              <a:t>American Rescue Plan (ARPA)</a:t>
            </a:r>
            <a:r>
              <a:rPr kumimoji="0" lang="en-US" sz="1700" b="1" i="0" u="none" strike="noStrike" kern="1200" cap="none" spc="0" normalizeH="0" baseline="0" noProof="0" dirty="0" smtClean="0">
                <a:ln>
                  <a:noFill/>
                </a:ln>
                <a:solidFill>
                  <a:srgbClr val="333399">
                    <a:lumMod val="40000"/>
                    <a:lumOff val="60000"/>
                  </a:srgbClr>
                </a:solidFill>
                <a:effectLst/>
                <a:uLnTx/>
                <a:uFillTx/>
                <a:latin typeface="Calibri" panose="020F0502020204030204" pitchFamily="34" charset="0"/>
                <a:ea typeface="+mn-ea"/>
                <a:cs typeface="Calibri" panose="020F0502020204030204" pitchFamily="34" charset="0"/>
              </a:rPr>
              <a:t> Act</a:t>
            </a:r>
            <a:endParaRPr kumimoji="0" lang="en-US" sz="1700" b="1" i="0" u="none" strike="noStrike" kern="1200" cap="none" spc="0" normalizeH="0" baseline="0" noProof="0" dirty="0">
              <a:ln>
                <a:noFill/>
              </a:ln>
              <a:solidFill>
                <a:srgbClr val="333399">
                  <a:lumMod val="40000"/>
                  <a:lumOff val="60000"/>
                </a:srgbClr>
              </a:solidFill>
              <a:effectLst/>
              <a:uLnTx/>
              <a:uFillTx/>
              <a:latin typeface="Arial"/>
              <a:ea typeface="+mn-ea"/>
              <a:cs typeface="+mn-cs"/>
            </a:endParaRPr>
          </a:p>
        </p:txBody>
      </p:sp>
      <p:graphicFrame>
        <p:nvGraphicFramePr>
          <p:cNvPr id="13" name="Table 12"/>
          <p:cNvGraphicFramePr>
            <a:graphicFrameLocks noGrp="1"/>
          </p:cNvGraphicFramePr>
          <p:nvPr>
            <p:extLst/>
          </p:nvPr>
        </p:nvGraphicFramePr>
        <p:xfrm>
          <a:off x="289932" y="1653293"/>
          <a:ext cx="11508058" cy="4223250"/>
        </p:xfrm>
        <a:graphic>
          <a:graphicData uri="http://schemas.openxmlformats.org/drawingml/2006/table">
            <a:tbl>
              <a:tblPr>
                <a:tableStyleId>{ED083AE6-46FA-4A59-8FB0-9F97EB10719F}</a:tableStyleId>
              </a:tblPr>
              <a:tblGrid>
                <a:gridCol w="1887675">
                  <a:extLst>
                    <a:ext uri="{9D8B030D-6E8A-4147-A177-3AD203B41FA5}">
                      <a16:colId xmlns:a16="http://schemas.microsoft.com/office/drawing/2014/main" val="1424698542"/>
                    </a:ext>
                  </a:extLst>
                </a:gridCol>
                <a:gridCol w="3068923">
                  <a:extLst>
                    <a:ext uri="{9D8B030D-6E8A-4147-A177-3AD203B41FA5}">
                      <a16:colId xmlns:a16="http://schemas.microsoft.com/office/drawing/2014/main" val="1219808812"/>
                    </a:ext>
                  </a:extLst>
                </a:gridCol>
                <a:gridCol w="3416348">
                  <a:extLst>
                    <a:ext uri="{9D8B030D-6E8A-4147-A177-3AD203B41FA5}">
                      <a16:colId xmlns:a16="http://schemas.microsoft.com/office/drawing/2014/main" val="4117336502"/>
                    </a:ext>
                  </a:extLst>
                </a:gridCol>
                <a:gridCol w="3135112">
                  <a:extLst>
                    <a:ext uri="{9D8B030D-6E8A-4147-A177-3AD203B41FA5}">
                      <a16:colId xmlns:a16="http://schemas.microsoft.com/office/drawing/2014/main" val="1193595324"/>
                    </a:ext>
                  </a:extLst>
                </a:gridCol>
              </a:tblGrid>
              <a:tr h="381343">
                <a:tc>
                  <a:txBody>
                    <a:bodyPr/>
                    <a:lstStyle/>
                    <a:p>
                      <a:pPr algn="ctr" fontAlgn="t"/>
                      <a:r>
                        <a:rPr lang="en-US" sz="1200" b="1" u="none" strike="noStrike" dirty="0">
                          <a:effectLst/>
                        </a:rPr>
                        <a:t>Amount</a:t>
                      </a:r>
                      <a:endParaRPr lang="en-US" sz="1200" b="1" i="0" u="none" strike="noStrike" dirty="0">
                        <a:solidFill>
                          <a:srgbClr val="000000"/>
                        </a:solidFill>
                        <a:effectLst/>
                        <a:latin typeface="Calibri" panose="020F0502020204030204" pitchFamily="34" charset="0"/>
                      </a:endParaRPr>
                    </a:p>
                  </a:txBody>
                  <a:tcPr marL="4305" marR="4305" marT="4305" marB="0" anchor="ctr">
                    <a:solidFill>
                      <a:schemeClr val="accent2">
                        <a:lumMod val="20000"/>
                        <a:lumOff val="80000"/>
                      </a:schemeClr>
                    </a:solidFill>
                  </a:tcPr>
                </a:tc>
                <a:tc>
                  <a:txBody>
                    <a:bodyPr/>
                    <a:lstStyle/>
                    <a:p>
                      <a:pPr algn="ctr" fontAlgn="ctr"/>
                      <a:r>
                        <a:rPr lang="en-US" sz="1100" u="none" strike="noStrike" dirty="0">
                          <a:effectLst/>
                        </a:rPr>
                        <a:t>$10,000,000,000 </a:t>
                      </a:r>
                      <a:endParaRPr lang="en-US" sz="1100" b="0" i="0" u="none" strike="noStrike" dirty="0">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a:effectLst/>
                        </a:rPr>
                        <a:t>$2,000,000,000 </a:t>
                      </a:r>
                      <a:endParaRPr lang="en-US" sz="1100" b="0" i="0" u="none" strike="noStrike">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a:effectLst/>
                        </a:rPr>
                        <a:t>$8,000,000,000 </a:t>
                      </a:r>
                      <a:endParaRPr lang="en-US" sz="1100" b="0" i="0" u="none" strike="noStrike">
                        <a:solidFill>
                          <a:srgbClr val="000000"/>
                        </a:solidFill>
                        <a:effectLst/>
                        <a:latin typeface="Calibri" panose="020F0502020204030204" pitchFamily="34" charset="0"/>
                      </a:endParaRPr>
                    </a:p>
                  </a:txBody>
                  <a:tcPr marL="4305" marR="4305" marT="4305" marB="0" anchor="ctr"/>
                </a:tc>
                <a:extLst>
                  <a:ext uri="{0D108BD9-81ED-4DB2-BD59-A6C34878D82A}">
                    <a16:rowId xmlns:a16="http://schemas.microsoft.com/office/drawing/2014/main" val="2756077187"/>
                  </a:ext>
                </a:extLst>
              </a:tr>
              <a:tr h="448808">
                <a:tc>
                  <a:txBody>
                    <a:bodyPr/>
                    <a:lstStyle/>
                    <a:p>
                      <a:pPr algn="ctr" fontAlgn="t"/>
                      <a:r>
                        <a:rPr lang="en-US" sz="1200" b="1" u="none" strike="noStrike" dirty="0" smtClean="0">
                          <a:effectLst/>
                        </a:rPr>
                        <a:t>Spend</a:t>
                      </a:r>
                      <a:r>
                        <a:rPr lang="en-US" sz="1200" b="1" u="none" strike="noStrike" baseline="0" dirty="0" smtClean="0">
                          <a:effectLst/>
                        </a:rPr>
                        <a:t> &amp; Close</a:t>
                      </a:r>
                      <a:endParaRPr lang="en-US" sz="1200" b="1" i="0" u="none" strike="noStrike" dirty="0">
                        <a:solidFill>
                          <a:srgbClr val="000000"/>
                        </a:solidFill>
                        <a:effectLst/>
                        <a:latin typeface="Calibri" panose="020F0502020204030204" pitchFamily="34" charset="0"/>
                      </a:endParaRPr>
                    </a:p>
                  </a:txBody>
                  <a:tcPr marL="4305" marR="4305" marT="4305" marB="0" anchor="ctr">
                    <a:solidFill>
                      <a:schemeClr val="accent2">
                        <a:lumMod val="20000"/>
                        <a:lumOff val="80000"/>
                      </a:schemeClr>
                    </a:solidFill>
                  </a:tcPr>
                </a:tc>
                <a:tc>
                  <a:txBody>
                    <a:bodyPr/>
                    <a:lstStyle/>
                    <a:p>
                      <a:pPr algn="ctr" fontAlgn="ctr"/>
                      <a:r>
                        <a:rPr lang="en-US" sz="1100" u="none" strike="noStrike" dirty="0">
                          <a:effectLst/>
                        </a:rPr>
                        <a:t>4-year period of </a:t>
                      </a:r>
                      <a:r>
                        <a:rPr lang="en-US" sz="1100" u="none" strike="noStrike" dirty="0" smtClean="0">
                          <a:effectLst/>
                        </a:rPr>
                        <a:t>performance</a:t>
                      </a:r>
                      <a:endParaRPr lang="en-US" sz="1100" b="0" i="0" u="none" strike="noStrike" dirty="0">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dirty="0">
                          <a:effectLst/>
                        </a:rPr>
                        <a:t>4-year period of </a:t>
                      </a:r>
                      <a:r>
                        <a:rPr lang="en-US" sz="1100" u="none" strike="noStrike" dirty="0" smtClean="0">
                          <a:effectLst/>
                        </a:rPr>
                        <a:t>performance</a:t>
                      </a:r>
                      <a:endParaRPr lang="en-US" sz="1100" b="0" i="0" u="none" strike="noStrike" dirty="0">
                        <a:solidFill>
                          <a:srgbClr val="FF0000"/>
                        </a:solidFill>
                        <a:effectLst/>
                        <a:latin typeface="Calibri" panose="020F0502020204030204" pitchFamily="34" charset="0"/>
                      </a:endParaRPr>
                    </a:p>
                  </a:txBody>
                  <a:tcPr marL="4305" marR="4305" marT="4305" marB="0" anchor="ctr"/>
                </a:tc>
                <a:tc>
                  <a:txBody>
                    <a:bodyPr/>
                    <a:lstStyle/>
                    <a:p>
                      <a:pPr algn="ctr" fontAlgn="ctr"/>
                      <a:r>
                        <a:rPr lang="en-US" sz="1100" u="none" strike="noStrike" dirty="0">
                          <a:effectLst/>
                        </a:rPr>
                        <a:t>4-year period of </a:t>
                      </a:r>
                      <a:r>
                        <a:rPr lang="en-US" sz="1100" u="none" strike="noStrike" dirty="0" smtClean="0">
                          <a:effectLst/>
                        </a:rPr>
                        <a:t>performance</a:t>
                      </a:r>
                      <a:endParaRPr lang="en-US" sz="1100" b="0" i="0" u="none" strike="noStrike" dirty="0">
                        <a:solidFill>
                          <a:srgbClr val="000000"/>
                        </a:solidFill>
                        <a:effectLst/>
                        <a:latin typeface="Calibri" panose="020F0502020204030204" pitchFamily="34" charset="0"/>
                      </a:endParaRPr>
                    </a:p>
                  </a:txBody>
                  <a:tcPr marL="4305" marR="4305" marT="4305" marB="0" anchor="ctr"/>
                </a:tc>
                <a:extLst>
                  <a:ext uri="{0D108BD9-81ED-4DB2-BD59-A6C34878D82A}">
                    <a16:rowId xmlns:a16="http://schemas.microsoft.com/office/drawing/2014/main" val="77590709"/>
                  </a:ext>
                </a:extLst>
              </a:tr>
              <a:tr h="504160">
                <a:tc>
                  <a:txBody>
                    <a:bodyPr/>
                    <a:lstStyle/>
                    <a:p>
                      <a:pPr algn="ctr" fontAlgn="t"/>
                      <a:r>
                        <a:rPr lang="en-US" sz="1200" b="1" u="none" strike="noStrike" dirty="0">
                          <a:effectLst/>
                        </a:rPr>
                        <a:t>Reimburse Operations Costs Incurred After</a:t>
                      </a:r>
                      <a:endParaRPr lang="en-US" sz="1200" b="1" i="0" u="none" strike="noStrike" dirty="0">
                        <a:solidFill>
                          <a:srgbClr val="000000"/>
                        </a:solidFill>
                        <a:effectLst/>
                        <a:latin typeface="Calibri" panose="020F0502020204030204" pitchFamily="34" charset="0"/>
                      </a:endParaRPr>
                    </a:p>
                  </a:txBody>
                  <a:tcPr marL="4305" marR="4305" marT="4305" marB="0" anchor="ctr">
                    <a:solidFill>
                      <a:schemeClr val="accent2">
                        <a:lumMod val="20000"/>
                        <a:lumOff val="80000"/>
                      </a:schemeClr>
                    </a:solidFill>
                  </a:tcPr>
                </a:tc>
                <a:tc>
                  <a:txBody>
                    <a:bodyPr/>
                    <a:lstStyle/>
                    <a:p>
                      <a:pPr algn="ctr" fontAlgn="ctr"/>
                      <a:r>
                        <a:rPr lang="en-US" sz="1100" u="none" strike="noStrike">
                          <a:effectLst/>
                        </a:rPr>
                        <a:t>January 20, 2020</a:t>
                      </a:r>
                      <a:endParaRPr lang="en-US" sz="1100" b="0" i="0" u="none" strike="noStrike">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dirty="0">
                          <a:effectLst/>
                        </a:rPr>
                        <a:t>January 20, 2020</a:t>
                      </a:r>
                      <a:endParaRPr lang="en-US" sz="1100" b="0" i="0" u="none" strike="noStrike" dirty="0">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a:effectLst/>
                        </a:rPr>
                        <a:t>January 20, 2020</a:t>
                      </a:r>
                      <a:endParaRPr lang="en-US" sz="1100" b="0" i="0" u="none" strike="noStrike">
                        <a:solidFill>
                          <a:srgbClr val="000000"/>
                        </a:solidFill>
                        <a:effectLst/>
                        <a:latin typeface="Calibri" panose="020F0502020204030204" pitchFamily="34" charset="0"/>
                      </a:endParaRPr>
                    </a:p>
                  </a:txBody>
                  <a:tcPr marL="4305" marR="4305" marT="4305" marB="0" anchor="ctr"/>
                </a:tc>
                <a:extLst>
                  <a:ext uri="{0D108BD9-81ED-4DB2-BD59-A6C34878D82A}">
                    <a16:rowId xmlns:a16="http://schemas.microsoft.com/office/drawing/2014/main" val="2276943026"/>
                  </a:ext>
                </a:extLst>
              </a:tr>
              <a:tr h="473172">
                <a:tc>
                  <a:txBody>
                    <a:bodyPr/>
                    <a:lstStyle/>
                    <a:p>
                      <a:pPr algn="ctr" fontAlgn="t"/>
                      <a:r>
                        <a:rPr lang="en-US" sz="1200" b="1" u="none" strike="noStrike" dirty="0">
                          <a:effectLst/>
                        </a:rPr>
                        <a:t>Reimburse Debt Service Costs Incurred After</a:t>
                      </a:r>
                      <a:endParaRPr lang="en-US" sz="1200" b="1" i="0" u="none" strike="noStrike" dirty="0">
                        <a:solidFill>
                          <a:srgbClr val="000000"/>
                        </a:solidFill>
                        <a:effectLst/>
                        <a:latin typeface="Calibri" panose="020F0502020204030204" pitchFamily="34" charset="0"/>
                      </a:endParaRPr>
                    </a:p>
                  </a:txBody>
                  <a:tcPr marL="4305" marR="4305" marT="4305" marB="0" anchor="ctr">
                    <a:solidFill>
                      <a:schemeClr val="accent2">
                        <a:lumMod val="20000"/>
                        <a:lumOff val="80000"/>
                      </a:schemeClr>
                    </a:solidFill>
                  </a:tcPr>
                </a:tc>
                <a:tc>
                  <a:txBody>
                    <a:bodyPr/>
                    <a:lstStyle/>
                    <a:p>
                      <a:pPr algn="ctr" fontAlgn="ctr"/>
                      <a:r>
                        <a:rPr lang="en-US" sz="1100" u="none" strike="noStrike" dirty="0">
                          <a:effectLst/>
                        </a:rPr>
                        <a:t>March 27, 2020</a:t>
                      </a:r>
                      <a:endParaRPr lang="en-US" sz="1100" b="0" i="0" u="none" strike="noStrike" dirty="0">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dirty="0">
                          <a:effectLst/>
                        </a:rPr>
                        <a:t>December 27, 2020</a:t>
                      </a:r>
                      <a:endParaRPr lang="en-US" sz="1100" b="0" i="0" u="none" strike="noStrike" dirty="0">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a:effectLst/>
                        </a:rPr>
                        <a:t>March 11, 2021</a:t>
                      </a:r>
                      <a:endParaRPr lang="en-US" sz="1100" b="0" i="0" u="none" strike="noStrike">
                        <a:solidFill>
                          <a:srgbClr val="000000"/>
                        </a:solidFill>
                        <a:effectLst/>
                        <a:latin typeface="Calibri" panose="020F0502020204030204" pitchFamily="34" charset="0"/>
                      </a:endParaRPr>
                    </a:p>
                  </a:txBody>
                  <a:tcPr marL="4305" marR="4305" marT="4305" marB="0" anchor="ctr"/>
                </a:tc>
                <a:extLst>
                  <a:ext uri="{0D108BD9-81ED-4DB2-BD59-A6C34878D82A}">
                    <a16:rowId xmlns:a16="http://schemas.microsoft.com/office/drawing/2014/main" val="1770096766"/>
                  </a:ext>
                </a:extLst>
              </a:tr>
              <a:tr h="1219473">
                <a:tc>
                  <a:txBody>
                    <a:bodyPr/>
                    <a:lstStyle/>
                    <a:p>
                      <a:pPr algn="ctr" fontAlgn="t"/>
                      <a:r>
                        <a:rPr lang="en-US" sz="1200" b="1" u="none" strike="noStrike" dirty="0">
                          <a:effectLst/>
                        </a:rPr>
                        <a:t>Operations Expenses</a:t>
                      </a:r>
                      <a:endParaRPr lang="en-US" sz="1200" b="1" i="0" u="none" strike="noStrike" dirty="0">
                        <a:solidFill>
                          <a:srgbClr val="000000"/>
                        </a:solidFill>
                        <a:effectLst/>
                        <a:latin typeface="Calibri" panose="020F0502020204030204" pitchFamily="34" charset="0"/>
                      </a:endParaRPr>
                    </a:p>
                  </a:txBody>
                  <a:tcPr marL="4305" marR="4305" marT="4305" marB="0" anchor="ctr">
                    <a:solidFill>
                      <a:schemeClr val="accent2">
                        <a:lumMod val="20000"/>
                        <a:lumOff val="80000"/>
                      </a:schemeClr>
                    </a:solidFill>
                  </a:tcPr>
                </a:tc>
                <a:tc>
                  <a:txBody>
                    <a:bodyPr/>
                    <a:lstStyle/>
                    <a:p>
                      <a:pPr algn="l" fontAlgn="t"/>
                      <a:r>
                        <a:rPr lang="en-US" sz="1100" u="none" strike="noStrike" dirty="0">
                          <a:effectLst/>
                        </a:rPr>
                        <a:t>·Routine operations costs, to include utilities, payroll, general upkeep (e.g., lawn maintenance). </a:t>
                      </a:r>
                      <a:br>
                        <a:rPr lang="en-US" sz="1100" u="none" strike="noStrike" dirty="0">
                          <a:effectLst/>
                        </a:rPr>
                      </a:br>
                      <a:r>
                        <a:rPr lang="en-US" sz="1100" u="none" strike="noStrike" dirty="0">
                          <a:effectLst/>
                        </a:rPr>
                        <a:t>·Rolling Stock - </a:t>
                      </a:r>
                      <a:r>
                        <a:rPr lang="en-US" sz="1100" u="none" strike="noStrike" dirty="0" err="1">
                          <a:effectLst/>
                        </a:rPr>
                        <a:t>ie</a:t>
                      </a:r>
                      <a:r>
                        <a:rPr lang="en-US" sz="1100" u="none" strike="noStrike" dirty="0">
                          <a:effectLst/>
                        </a:rPr>
                        <a:t> ARFF &amp; SRE</a:t>
                      </a:r>
                      <a:br>
                        <a:rPr lang="en-US" sz="1100" u="none" strike="noStrike" dirty="0">
                          <a:effectLst/>
                        </a:rPr>
                      </a:br>
                      <a:r>
                        <a:rPr lang="en-US" sz="1100" u="none" strike="noStrike" dirty="0">
                          <a:effectLst/>
                        </a:rPr>
                        <a:t>·Maintenance projects (such as pavement crack sealing, seal coating, or minor concrete panel replacement) </a:t>
                      </a:r>
                      <a:endParaRPr lang="en-US" sz="1100" b="0" i="0" u="none" strike="noStrike" dirty="0">
                        <a:solidFill>
                          <a:srgbClr val="000000"/>
                        </a:solidFill>
                        <a:effectLst/>
                        <a:latin typeface="Calibri" panose="020F0502020204030204" pitchFamily="34" charset="0"/>
                      </a:endParaRPr>
                    </a:p>
                  </a:txBody>
                  <a:tcPr marL="4305" marR="4305" marT="4305" marB="0"/>
                </a:tc>
                <a:tc>
                  <a:txBody>
                    <a:bodyPr/>
                    <a:lstStyle/>
                    <a:p>
                      <a:pPr algn="l" fontAlgn="t"/>
                      <a:r>
                        <a:rPr lang="en-US" sz="1100" u="none" strike="noStrike" dirty="0">
                          <a:effectLst/>
                        </a:rPr>
                        <a:t>Routine operations costs, to include utilities, payroll, general upkeep (e.g., lawn maintenance). </a:t>
                      </a:r>
                      <a:br>
                        <a:rPr lang="en-US" sz="1100" u="none" strike="noStrike" dirty="0">
                          <a:effectLst/>
                        </a:rPr>
                      </a:br>
                      <a:endParaRPr lang="en-US" sz="1100" b="0" i="0" u="none" strike="noStrike" dirty="0">
                        <a:solidFill>
                          <a:srgbClr val="000000"/>
                        </a:solidFill>
                        <a:effectLst/>
                        <a:latin typeface="Calibri" panose="020F0502020204030204" pitchFamily="34" charset="0"/>
                      </a:endParaRPr>
                    </a:p>
                  </a:txBody>
                  <a:tcPr marL="4305" marR="4305" marT="4305" marB="0"/>
                </a:tc>
                <a:tc>
                  <a:txBody>
                    <a:bodyPr/>
                    <a:lstStyle/>
                    <a:p>
                      <a:pPr algn="l" fontAlgn="t"/>
                      <a:r>
                        <a:rPr lang="en-US" sz="1100" u="none" strike="noStrike" dirty="0">
                          <a:effectLst/>
                        </a:rPr>
                        <a:t>Routine operations costs, to include utilities, payroll, general upkeep (e.g., lawn maintenance).  </a:t>
                      </a:r>
                      <a:br>
                        <a:rPr lang="en-US" sz="1100" u="none" strike="noStrike" dirty="0">
                          <a:effectLst/>
                        </a:rPr>
                      </a:br>
                      <a:endParaRPr lang="en-US" sz="1100" b="0" i="0" u="none" strike="noStrike" dirty="0">
                        <a:solidFill>
                          <a:srgbClr val="000000"/>
                        </a:solidFill>
                        <a:effectLst/>
                        <a:latin typeface="Calibri" panose="020F0502020204030204" pitchFamily="34" charset="0"/>
                      </a:endParaRPr>
                    </a:p>
                  </a:txBody>
                  <a:tcPr marL="4305" marR="4305" marT="4305" marB="0"/>
                </a:tc>
                <a:extLst>
                  <a:ext uri="{0D108BD9-81ED-4DB2-BD59-A6C34878D82A}">
                    <a16:rowId xmlns:a16="http://schemas.microsoft.com/office/drawing/2014/main" val="3512193784"/>
                  </a:ext>
                </a:extLst>
              </a:tr>
              <a:tr h="239187">
                <a:tc>
                  <a:txBody>
                    <a:bodyPr/>
                    <a:lstStyle/>
                    <a:p>
                      <a:pPr algn="ctr" fontAlgn="t"/>
                      <a:r>
                        <a:rPr lang="en-US" sz="1200" b="1" u="none" strike="noStrike" dirty="0">
                          <a:effectLst/>
                        </a:rPr>
                        <a:t>Procurement</a:t>
                      </a:r>
                      <a:endParaRPr lang="en-US" sz="1200" b="1" i="0" u="none" strike="noStrike" dirty="0">
                        <a:solidFill>
                          <a:srgbClr val="000000"/>
                        </a:solidFill>
                        <a:effectLst/>
                        <a:latin typeface="Calibri" panose="020F0502020204030204" pitchFamily="34" charset="0"/>
                      </a:endParaRPr>
                    </a:p>
                  </a:txBody>
                  <a:tcPr marL="4305" marR="4305" marT="4305" marB="0" anchor="ctr">
                    <a:solidFill>
                      <a:schemeClr val="accent2">
                        <a:lumMod val="20000"/>
                        <a:lumOff val="80000"/>
                      </a:schemeClr>
                    </a:solidFill>
                  </a:tcPr>
                </a:tc>
                <a:tc>
                  <a:txBody>
                    <a:bodyPr/>
                    <a:lstStyle/>
                    <a:p>
                      <a:pPr algn="ctr" fontAlgn="ctr"/>
                      <a:r>
                        <a:rPr lang="en-US" sz="1100" u="none" strike="noStrike">
                          <a:effectLst/>
                        </a:rPr>
                        <a:t>2 CFR 200</a:t>
                      </a:r>
                      <a:endParaRPr lang="en-US" sz="1100" b="0" i="0" u="none" strike="noStrike">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dirty="0">
                          <a:effectLst/>
                        </a:rPr>
                        <a:t>2 CFR 200</a:t>
                      </a:r>
                      <a:endParaRPr lang="en-US" sz="1100" b="0" i="0" u="none" strike="noStrike" dirty="0">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dirty="0">
                          <a:effectLst/>
                        </a:rPr>
                        <a:t>2 CFR 200</a:t>
                      </a:r>
                      <a:endParaRPr lang="en-US" sz="1100" b="0" i="0" u="none" strike="noStrike" dirty="0">
                        <a:solidFill>
                          <a:srgbClr val="000000"/>
                        </a:solidFill>
                        <a:effectLst/>
                        <a:latin typeface="Calibri" panose="020F0502020204030204" pitchFamily="34" charset="0"/>
                      </a:endParaRPr>
                    </a:p>
                  </a:txBody>
                  <a:tcPr marL="4305" marR="4305" marT="4305" marB="0" anchor="ctr"/>
                </a:tc>
                <a:extLst>
                  <a:ext uri="{0D108BD9-81ED-4DB2-BD59-A6C34878D82A}">
                    <a16:rowId xmlns:a16="http://schemas.microsoft.com/office/drawing/2014/main" val="1061735128"/>
                  </a:ext>
                </a:extLst>
              </a:tr>
              <a:tr h="705026">
                <a:tc>
                  <a:txBody>
                    <a:bodyPr/>
                    <a:lstStyle/>
                    <a:p>
                      <a:pPr algn="ctr" fontAlgn="t"/>
                      <a:r>
                        <a:rPr lang="en-US" sz="1200" b="1" u="none" strike="noStrike" dirty="0">
                          <a:effectLst/>
                        </a:rPr>
                        <a:t>Buy American</a:t>
                      </a:r>
                      <a:endParaRPr lang="en-US" sz="1200" b="1" i="0" u="none" strike="noStrike" dirty="0">
                        <a:solidFill>
                          <a:srgbClr val="000000"/>
                        </a:solidFill>
                        <a:effectLst/>
                        <a:latin typeface="Calibri" panose="020F0502020204030204" pitchFamily="34" charset="0"/>
                      </a:endParaRPr>
                    </a:p>
                  </a:txBody>
                  <a:tcPr marL="4305" marR="4305" marT="4305" marB="0" anchor="ctr">
                    <a:solidFill>
                      <a:schemeClr val="accent2">
                        <a:lumMod val="20000"/>
                        <a:lumOff val="80000"/>
                      </a:schemeClr>
                    </a:solidFill>
                  </a:tcPr>
                </a:tc>
                <a:tc>
                  <a:txBody>
                    <a:bodyPr/>
                    <a:lstStyle/>
                    <a:p>
                      <a:pPr algn="ctr" fontAlgn="ctr"/>
                      <a:r>
                        <a:rPr lang="en-US" sz="1100" u="none" strike="noStrike">
                          <a:effectLst/>
                        </a:rPr>
                        <a:t>Yes</a:t>
                      </a:r>
                      <a:br>
                        <a:rPr lang="en-US" sz="1100" u="none" strike="noStrike">
                          <a:effectLst/>
                        </a:rPr>
                      </a:br>
                      <a:r>
                        <a:rPr lang="en-US" sz="1100" u="none" strike="noStrike">
                          <a:effectLst/>
                        </a:rPr>
                        <a:t>Exceptions: PPE, Cleaning Supplies, and other items with limited useful life</a:t>
                      </a:r>
                      <a:endParaRPr lang="en-US" sz="1100" b="0" i="0" u="none" strike="noStrike">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a:effectLst/>
                        </a:rPr>
                        <a:t>Yes</a:t>
                      </a:r>
                      <a:br>
                        <a:rPr lang="en-US" sz="1100" u="none" strike="noStrike">
                          <a:effectLst/>
                        </a:rPr>
                      </a:br>
                      <a:r>
                        <a:rPr lang="en-US" sz="1100" u="none" strike="noStrike">
                          <a:effectLst/>
                        </a:rPr>
                        <a:t>Exceptions: PPE, Cleaning Supplies, and other items with limited useful life</a:t>
                      </a:r>
                      <a:endParaRPr lang="en-US" sz="1100" b="0" i="0" u="none" strike="noStrike">
                        <a:solidFill>
                          <a:srgbClr val="000000"/>
                        </a:solidFill>
                        <a:effectLst/>
                        <a:latin typeface="Calibri" panose="020F0502020204030204" pitchFamily="34" charset="0"/>
                      </a:endParaRPr>
                    </a:p>
                  </a:txBody>
                  <a:tcPr marL="4305" marR="4305" marT="4305" marB="0" anchor="ctr"/>
                </a:tc>
                <a:tc>
                  <a:txBody>
                    <a:bodyPr/>
                    <a:lstStyle/>
                    <a:p>
                      <a:pPr algn="ctr" fontAlgn="ctr"/>
                      <a:r>
                        <a:rPr lang="en-US" sz="1100" u="none" strike="noStrike" dirty="0">
                          <a:effectLst/>
                        </a:rPr>
                        <a:t>Yes</a:t>
                      </a:r>
                      <a:br>
                        <a:rPr lang="en-US" sz="1100" u="none" strike="noStrike" dirty="0">
                          <a:effectLst/>
                        </a:rPr>
                      </a:br>
                      <a:r>
                        <a:rPr lang="en-US" sz="1100" u="none" strike="noStrike" dirty="0">
                          <a:effectLst/>
                        </a:rPr>
                        <a:t>Exceptions: PPE, Cleaning Supplies, and other items with limited useful life</a:t>
                      </a:r>
                      <a:endParaRPr lang="en-US" sz="1100" b="0" i="0" u="none" strike="noStrike" dirty="0">
                        <a:solidFill>
                          <a:srgbClr val="000000"/>
                        </a:solidFill>
                        <a:effectLst/>
                        <a:latin typeface="Calibri" panose="020F0502020204030204" pitchFamily="34" charset="0"/>
                      </a:endParaRPr>
                    </a:p>
                  </a:txBody>
                  <a:tcPr marL="4305" marR="4305" marT="4305" marB="0" anchor="ctr"/>
                </a:tc>
                <a:extLst>
                  <a:ext uri="{0D108BD9-81ED-4DB2-BD59-A6C34878D82A}">
                    <a16:rowId xmlns:a16="http://schemas.microsoft.com/office/drawing/2014/main" val="1661102904"/>
                  </a:ext>
                </a:extLst>
              </a:tr>
              <a:tr h="252081">
                <a:tc>
                  <a:txBody>
                    <a:bodyPr/>
                    <a:lstStyle/>
                    <a:p>
                      <a:pPr algn="ctr" fontAlgn="t"/>
                      <a:r>
                        <a:rPr lang="en-US" sz="1200" b="1" u="none" strike="noStrike" dirty="0" smtClean="0">
                          <a:effectLst/>
                        </a:rPr>
                        <a:t>More Information</a:t>
                      </a:r>
                      <a:endParaRPr lang="en-US" sz="1200" b="1" i="0" u="none" strike="noStrike" dirty="0">
                        <a:solidFill>
                          <a:srgbClr val="000000"/>
                        </a:solidFill>
                        <a:effectLst/>
                        <a:latin typeface="Calibri" panose="020F0502020204030204" pitchFamily="34" charset="0"/>
                      </a:endParaRPr>
                    </a:p>
                  </a:txBody>
                  <a:tcPr marL="4305" marR="4305" marT="4305" marB="0" anchor="ctr">
                    <a:solidFill>
                      <a:schemeClr val="accent2">
                        <a:lumMod val="20000"/>
                        <a:lumOff val="80000"/>
                      </a:schemeClr>
                    </a:solidFill>
                  </a:tcPr>
                </a:tc>
                <a:tc>
                  <a:txBody>
                    <a:bodyPr/>
                    <a:lstStyle/>
                    <a:p>
                      <a:pPr algn="ctr" fontAlgn="ctr"/>
                      <a:r>
                        <a:rPr lang="en-US" sz="1100" u="none" strike="noStrike" dirty="0" smtClean="0">
                          <a:effectLst/>
                          <a:hlinkClick r:id="rId3"/>
                        </a:rPr>
                        <a:t>https://www.faa.gov/airports/cares_act</a:t>
                      </a:r>
                      <a:endParaRPr lang="en-US" sz="1100" b="0" i="0" u="none" strike="noStrike" dirty="0">
                        <a:solidFill>
                          <a:srgbClr val="000000"/>
                        </a:solidFill>
                        <a:effectLst/>
                        <a:latin typeface="Calibri" panose="020F0502020204030204" pitchFamily="34" charset="0"/>
                      </a:endParaRPr>
                    </a:p>
                  </a:txBody>
                  <a:tcPr marL="4305" marR="4305" marT="4305" marB="0" anchor="ctr"/>
                </a:tc>
                <a:tc>
                  <a:txBody>
                    <a:bodyPr/>
                    <a:lstStyle/>
                    <a:p>
                      <a:pPr algn="l" fontAlgn="b"/>
                      <a:r>
                        <a:rPr lang="en-US" sz="1100" u="sng" strike="noStrike" dirty="0">
                          <a:effectLst/>
                          <a:hlinkClick r:id="rId4"/>
                        </a:rPr>
                        <a:t>https://www.faa.gov/airports/crrsaa</a:t>
                      </a:r>
                      <a:endParaRPr lang="en-US" sz="1100" b="0" i="0" u="sng" strike="noStrike" dirty="0">
                        <a:solidFill>
                          <a:srgbClr val="0563C1"/>
                        </a:solidFill>
                        <a:effectLst/>
                        <a:latin typeface="Calibri" panose="020F0502020204030204" pitchFamily="34" charset="0"/>
                      </a:endParaRPr>
                    </a:p>
                  </a:txBody>
                  <a:tcPr marL="4305" marR="4305" marT="4305" marB="0" anchor="b"/>
                </a:tc>
                <a:tc>
                  <a:txBody>
                    <a:bodyPr/>
                    <a:lstStyle/>
                    <a:p>
                      <a:pPr algn="l" fontAlgn="ctr"/>
                      <a:r>
                        <a:rPr lang="en-US" sz="1100" u="sng" strike="noStrike" dirty="0">
                          <a:effectLst/>
                          <a:hlinkClick r:id="rId5"/>
                        </a:rPr>
                        <a:t>https://www.faa.gov/airports/airport_rescue_grants</a:t>
                      </a:r>
                      <a:endParaRPr lang="en-US" sz="1100" b="0" i="0" u="sng" strike="noStrike" dirty="0">
                        <a:solidFill>
                          <a:srgbClr val="0563C1"/>
                        </a:solidFill>
                        <a:effectLst/>
                        <a:latin typeface="Calibri" panose="020F0502020204030204" pitchFamily="34" charset="0"/>
                      </a:endParaRPr>
                    </a:p>
                  </a:txBody>
                  <a:tcPr marL="4305" marR="4305" marT="4305" marB="0" anchor="ctr"/>
                </a:tc>
                <a:extLst>
                  <a:ext uri="{0D108BD9-81ED-4DB2-BD59-A6C34878D82A}">
                    <a16:rowId xmlns:a16="http://schemas.microsoft.com/office/drawing/2014/main" val="3922899880"/>
                  </a:ext>
                </a:extLst>
              </a:tr>
            </a:tbl>
          </a:graphicData>
        </a:graphic>
      </p:graphicFrame>
    </p:spTree>
    <p:extLst>
      <p:ext uri="{BB962C8B-B14F-4D97-AF65-F5344CB8AC3E}">
        <p14:creationId xmlns:p14="http://schemas.microsoft.com/office/powerpoint/2010/main" val="2781357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MONEY</a:t>
            </a:r>
            <a:endParaRPr lang="en-US" dirty="0"/>
          </a:p>
        </p:txBody>
      </p:sp>
      <p:sp>
        <p:nvSpPr>
          <p:cNvPr id="3" name="Content Placeholder 2"/>
          <p:cNvSpPr>
            <a:spLocks noGrp="1"/>
          </p:cNvSpPr>
          <p:nvPr>
            <p:ph idx="1"/>
          </p:nvPr>
        </p:nvSpPr>
        <p:spPr/>
        <p:txBody>
          <a:bodyPr/>
          <a:lstStyle/>
          <a:p>
            <a:pPr marL="0" indent="0">
              <a:buNone/>
            </a:pPr>
            <a:r>
              <a:rPr lang="en-US" sz="2100" u="sng" dirty="0"/>
              <a:t>FY2023 </a:t>
            </a:r>
            <a:r>
              <a:rPr lang="en-US" sz="2100" u="sng" dirty="0"/>
              <a:t>Programs</a:t>
            </a:r>
          </a:p>
          <a:p>
            <a:pPr>
              <a:lnSpc>
                <a:spcPct val="150000"/>
              </a:lnSpc>
            </a:pPr>
            <a:r>
              <a:rPr lang="en-US" sz="2400" dirty="0">
                <a:solidFill>
                  <a:srgbClr val="0070C0"/>
                </a:solidFill>
              </a:rPr>
              <a:t>Airport </a:t>
            </a:r>
            <a:r>
              <a:rPr lang="en-US" sz="2400" dirty="0">
                <a:solidFill>
                  <a:srgbClr val="0070C0"/>
                </a:solidFill>
              </a:rPr>
              <a:t>Improvement Program (AIP) Grants</a:t>
            </a:r>
          </a:p>
          <a:p>
            <a:pPr>
              <a:lnSpc>
                <a:spcPct val="150000"/>
              </a:lnSpc>
            </a:pPr>
            <a:r>
              <a:rPr lang="en-US" sz="2400" dirty="0">
                <a:solidFill>
                  <a:srgbClr val="00B050"/>
                </a:solidFill>
              </a:rPr>
              <a:t>BIL (AIG and ATP)</a:t>
            </a:r>
          </a:p>
          <a:p>
            <a:pPr>
              <a:lnSpc>
                <a:spcPct val="150000"/>
              </a:lnSpc>
            </a:pPr>
            <a:r>
              <a:rPr lang="en-US" sz="2400" dirty="0">
                <a:solidFill>
                  <a:srgbClr val="FFC000"/>
                </a:solidFill>
              </a:rPr>
              <a:t>Supplemental</a:t>
            </a:r>
            <a:r>
              <a:rPr lang="en-US" sz="2400" dirty="0"/>
              <a:t> (FY18-19-20-21-</a:t>
            </a:r>
            <a:r>
              <a:rPr lang="en-US" sz="2400" dirty="0">
                <a:solidFill>
                  <a:srgbClr val="FFC000"/>
                </a:solidFill>
              </a:rPr>
              <a:t>22-23</a:t>
            </a:r>
            <a:r>
              <a:rPr lang="en-US" sz="2400" dirty="0"/>
              <a:t>)</a:t>
            </a:r>
            <a:endParaRPr lang="en-US" sz="2400" dirty="0"/>
          </a:p>
          <a:p>
            <a:pPr>
              <a:lnSpc>
                <a:spcPct val="150000"/>
              </a:lnSpc>
            </a:pPr>
            <a:r>
              <a:rPr lang="en-US" sz="2400" dirty="0">
                <a:solidFill>
                  <a:schemeClr val="accent6">
                    <a:lumMod val="40000"/>
                    <a:lumOff val="60000"/>
                  </a:schemeClr>
                </a:solidFill>
              </a:rPr>
              <a:t>COVID Relief Grants</a:t>
            </a:r>
          </a:p>
          <a:p>
            <a:pPr lvl="1">
              <a:lnSpc>
                <a:spcPct val="150000"/>
              </a:lnSpc>
            </a:pPr>
            <a:r>
              <a:rPr lang="en-US" sz="1800" dirty="0"/>
              <a:t>CARES </a:t>
            </a:r>
            <a:r>
              <a:rPr lang="en-US" sz="1800" dirty="0"/>
              <a:t>Act Grants</a:t>
            </a:r>
          </a:p>
          <a:p>
            <a:pPr lvl="1">
              <a:lnSpc>
                <a:spcPct val="150000"/>
              </a:lnSpc>
            </a:pPr>
            <a:r>
              <a:rPr lang="en-US" sz="1800" dirty="0"/>
              <a:t>CRRSA/ACRGP Grants</a:t>
            </a:r>
          </a:p>
          <a:p>
            <a:pPr lvl="1">
              <a:lnSpc>
                <a:spcPct val="150000"/>
              </a:lnSpc>
            </a:pPr>
            <a:r>
              <a:rPr lang="en-US" sz="1800" dirty="0"/>
              <a:t>ARPA </a:t>
            </a:r>
            <a:r>
              <a:rPr lang="en-US" sz="1800" dirty="0"/>
              <a:t>Grants</a:t>
            </a:r>
            <a:endParaRPr lang="en-US" sz="1800" dirty="0"/>
          </a:p>
        </p:txBody>
      </p:sp>
      <p:sp>
        <p:nvSpPr>
          <p:cNvPr id="4" name="Slide Number Placeholder 3"/>
          <p:cNvSpPr>
            <a:spLocks noGrp="1"/>
          </p:cNvSpPr>
          <p:nvPr>
            <p:ph type="sldNum" sz="quarter" idx="4294967295"/>
          </p:nvPr>
        </p:nvSpPr>
        <p:spPr/>
        <p:txBody>
          <a:bodyPr/>
          <a:lstStyle/>
          <a:p>
            <a:pPr eaLnBrk="1" hangingPunct="1"/>
            <a:fld id="{74438B1A-AF1B-4C8B-993E-1BADE62A2451}" type="slidenum">
              <a:rPr lang="en-US">
                <a:solidFill>
                  <a:srgbClr val="FFFFFF"/>
                </a:solidFill>
              </a:rPr>
              <a:pPr eaLnBrk="1" hangingPunct="1"/>
              <a:t>11</a:t>
            </a:fld>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6296966" y="4082810"/>
            <a:ext cx="1503414" cy="1816341"/>
          </a:xfrm>
          <a:prstGeom prst="rect">
            <a:avLst/>
          </a:prstGeom>
        </p:spPr>
      </p:pic>
      <p:sp>
        <p:nvSpPr>
          <p:cNvPr id="6" name="AutoShape 2" descr="62 Free Money Clipart - Cliparting.com"/>
          <p:cNvSpPr>
            <a:spLocks noChangeAspect="1" noChangeArrowheads="1"/>
          </p:cNvSpPr>
          <p:nvPr/>
        </p:nvSpPr>
        <p:spPr bwMode="auto">
          <a:xfrm>
            <a:off x="8009930" y="3868189"/>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eaLnBrk="1" hangingPunct="1">
              <a:spcBef>
                <a:spcPct val="50000"/>
              </a:spcBef>
              <a:buFontTx/>
              <a:buChar char="•"/>
            </a:pPr>
            <a:endParaRPr lang="en-US">
              <a:solidFill>
                <a:srgbClr val="000000"/>
              </a:solidFill>
              <a:latin typeface="Arial"/>
            </a:endParaRPr>
          </a:p>
        </p:txBody>
      </p:sp>
      <p:pic>
        <p:nvPicPr>
          <p:cNvPr id="8" name="Picture 7"/>
          <p:cNvPicPr>
            <a:picLocks noChangeAspect="1"/>
          </p:cNvPicPr>
          <p:nvPr/>
        </p:nvPicPr>
        <p:blipFill>
          <a:blip r:embed="rId4"/>
          <a:stretch>
            <a:fillRect/>
          </a:stretch>
        </p:blipFill>
        <p:spPr>
          <a:xfrm>
            <a:off x="7577767" y="4416869"/>
            <a:ext cx="1823680" cy="1441033"/>
          </a:xfrm>
          <a:prstGeom prst="rect">
            <a:avLst/>
          </a:prstGeom>
        </p:spPr>
      </p:pic>
      <p:sp>
        <p:nvSpPr>
          <p:cNvPr id="9" name="Oval 8"/>
          <p:cNvSpPr/>
          <p:nvPr/>
        </p:nvSpPr>
        <p:spPr bwMode="auto">
          <a:xfrm>
            <a:off x="571500" y="3177718"/>
            <a:ext cx="6899563" cy="628073"/>
          </a:xfrm>
          <a:prstGeom prst="ellipse">
            <a:avLst/>
          </a:prstGeom>
          <a:noFill/>
          <a:ln w="19050">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339412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 Supplemental FY2018-2022</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68264286"/>
              </p:ext>
            </p:extLst>
          </p:nvPr>
        </p:nvGraphicFramePr>
        <p:xfrm>
          <a:off x="660400" y="1508125"/>
          <a:ext cx="10733088" cy="43910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4"/>
          </p:nvPr>
        </p:nvSpPr>
        <p:spPr/>
        <p:txBody>
          <a:bodyPr/>
          <a:lstStyle/>
          <a:p>
            <a:fld id="{74438B1A-AF1B-4C8B-993E-1BADE62A2451}" type="slidenum">
              <a:rPr lang="en-US" smtClean="0"/>
              <a:pPr/>
              <a:t>12</a:t>
            </a:fld>
            <a:endParaRPr lang="en-US" dirty="0"/>
          </a:p>
        </p:txBody>
      </p:sp>
    </p:spTree>
    <p:extLst>
      <p:ext uri="{BB962C8B-B14F-4D97-AF65-F5344CB8AC3E}">
        <p14:creationId xmlns:p14="http://schemas.microsoft.com/office/powerpoint/2010/main" val="3936357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2022 Applications</a:t>
            </a:r>
            <a:endParaRPr lang="en-US" dirty="0"/>
          </a:p>
        </p:txBody>
      </p:sp>
      <p:pic>
        <p:nvPicPr>
          <p:cNvPr id="5" name="Content Placeholder 4"/>
          <p:cNvPicPr>
            <a:picLocks noGrp="1" noChangeAspect="1"/>
          </p:cNvPicPr>
          <p:nvPr>
            <p:ph idx="1"/>
          </p:nvPr>
        </p:nvPicPr>
        <p:blipFill>
          <a:blip r:embed="rId3"/>
          <a:stretch>
            <a:fillRect/>
          </a:stretch>
        </p:blipFill>
        <p:spPr>
          <a:xfrm>
            <a:off x="1625600" y="925578"/>
            <a:ext cx="7884160" cy="4976359"/>
          </a:xfrm>
          <a:prstGeom prst="rect">
            <a:avLst/>
          </a:prstGeom>
        </p:spPr>
      </p:pic>
      <p:sp>
        <p:nvSpPr>
          <p:cNvPr id="4" name="Slide Number Placeholder 3"/>
          <p:cNvSpPr>
            <a:spLocks noGrp="1"/>
          </p:cNvSpPr>
          <p:nvPr>
            <p:ph type="sldNum" sz="quarter" idx="4"/>
          </p:nvPr>
        </p:nvSpPr>
        <p:spPr/>
        <p:txBody>
          <a:bodyPr/>
          <a:lstStyle/>
          <a:p>
            <a:fld id="{74438B1A-AF1B-4C8B-993E-1BADE62A2451}" type="slidenum">
              <a:rPr lang="en-US" smtClean="0"/>
              <a:pPr/>
              <a:t>13</a:t>
            </a:fld>
            <a:endParaRPr lang="en-US" dirty="0"/>
          </a:p>
        </p:txBody>
      </p:sp>
    </p:spTree>
    <p:extLst>
      <p:ext uri="{BB962C8B-B14F-4D97-AF65-F5344CB8AC3E}">
        <p14:creationId xmlns:p14="http://schemas.microsoft.com/office/powerpoint/2010/main" val="2712320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MONEY</a:t>
            </a:r>
            <a:endParaRPr lang="en-US" dirty="0"/>
          </a:p>
        </p:txBody>
      </p:sp>
      <p:sp>
        <p:nvSpPr>
          <p:cNvPr id="3" name="Content Placeholder 2"/>
          <p:cNvSpPr>
            <a:spLocks noGrp="1"/>
          </p:cNvSpPr>
          <p:nvPr>
            <p:ph idx="1"/>
          </p:nvPr>
        </p:nvSpPr>
        <p:spPr/>
        <p:txBody>
          <a:bodyPr/>
          <a:lstStyle/>
          <a:p>
            <a:pPr marL="0" indent="0">
              <a:buNone/>
            </a:pPr>
            <a:r>
              <a:rPr lang="en-US" sz="2100" u="sng" dirty="0"/>
              <a:t>FY2023 </a:t>
            </a:r>
            <a:r>
              <a:rPr lang="en-US" sz="2100" u="sng" dirty="0"/>
              <a:t>Programs</a:t>
            </a:r>
          </a:p>
          <a:p>
            <a:pPr>
              <a:lnSpc>
                <a:spcPct val="150000"/>
              </a:lnSpc>
            </a:pPr>
            <a:r>
              <a:rPr lang="en-US" sz="2400" dirty="0">
                <a:solidFill>
                  <a:srgbClr val="0070C0"/>
                </a:solidFill>
              </a:rPr>
              <a:t>Airport </a:t>
            </a:r>
            <a:r>
              <a:rPr lang="en-US" sz="2400" dirty="0">
                <a:solidFill>
                  <a:srgbClr val="0070C0"/>
                </a:solidFill>
              </a:rPr>
              <a:t>Improvement Program (AIP) Grants</a:t>
            </a:r>
          </a:p>
          <a:p>
            <a:pPr>
              <a:lnSpc>
                <a:spcPct val="150000"/>
              </a:lnSpc>
            </a:pPr>
            <a:r>
              <a:rPr lang="en-US" sz="2400" dirty="0">
                <a:solidFill>
                  <a:srgbClr val="00B050"/>
                </a:solidFill>
              </a:rPr>
              <a:t>BIL (AIG and ATP)</a:t>
            </a:r>
          </a:p>
          <a:p>
            <a:pPr>
              <a:lnSpc>
                <a:spcPct val="150000"/>
              </a:lnSpc>
            </a:pPr>
            <a:r>
              <a:rPr lang="en-US" sz="2400" dirty="0">
                <a:solidFill>
                  <a:srgbClr val="FFC000"/>
                </a:solidFill>
              </a:rPr>
              <a:t>Supplemental</a:t>
            </a:r>
            <a:r>
              <a:rPr lang="en-US" sz="2400" dirty="0"/>
              <a:t> (FY18-19-20-21-</a:t>
            </a:r>
            <a:r>
              <a:rPr lang="en-US" sz="2400" dirty="0">
                <a:solidFill>
                  <a:srgbClr val="FFC000"/>
                </a:solidFill>
              </a:rPr>
              <a:t>22-23</a:t>
            </a:r>
            <a:r>
              <a:rPr lang="en-US" sz="2400" dirty="0"/>
              <a:t>)</a:t>
            </a:r>
            <a:endParaRPr lang="en-US" sz="2400" dirty="0"/>
          </a:p>
          <a:p>
            <a:pPr>
              <a:lnSpc>
                <a:spcPct val="150000"/>
              </a:lnSpc>
            </a:pPr>
            <a:r>
              <a:rPr lang="en-US" sz="2400" dirty="0">
                <a:solidFill>
                  <a:schemeClr val="accent6">
                    <a:lumMod val="40000"/>
                    <a:lumOff val="60000"/>
                  </a:schemeClr>
                </a:solidFill>
              </a:rPr>
              <a:t>COVID Relief Grants</a:t>
            </a:r>
          </a:p>
          <a:p>
            <a:pPr lvl="1">
              <a:lnSpc>
                <a:spcPct val="150000"/>
              </a:lnSpc>
            </a:pPr>
            <a:r>
              <a:rPr lang="en-US" sz="1800" dirty="0"/>
              <a:t>CARES </a:t>
            </a:r>
            <a:r>
              <a:rPr lang="en-US" sz="1800" dirty="0"/>
              <a:t>Act Grants</a:t>
            </a:r>
          </a:p>
          <a:p>
            <a:pPr lvl="1">
              <a:lnSpc>
                <a:spcPct val="150000"/>
              </a:lnSpc>
            </a:pPr>
            <a:r>
              <a:rPr lang="en-US" sz="1800" dirty="0"/>
              <a:t>CRRSA/ACRGP Grants</a:t>
            </a:r>
          </a:p>
          <a:p>
            <a:pPr lvl="1">
              <a:lnSpc>
                <a:spcPct val="150000"/>
              </a:lnSpc>
            </a:pPr>
            <a:r>
              <a:rPr lang="en-US" sz="1800" dirty="0"/>
              <a:t>ARPA </a:t>
            </a:r>
            <a:r>
              <a:rPr lang="en-US" sz="1800" dirty="0"/>
              <a:t>Grants</a:t>
            </a:r>
            <a:endParaRPr lang="en-US" sz="1800" dirty="0"/>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438B1A-AF1B-4C8B-993E-1BADE62A2451}" type="slidenum">
              <a:rPr kumimoji="0" lang="en-US" sz="1400" b="0" i="0" u="none" strike="noStrike" kern="1200" cap="none" spc="0" normalizeH="0" baseline="0" noProof="0">
                <a:ln>
                  <a:noFill/>
                </a:ln>
                <a:solidFill>
                  <a:srgbClr val="FFFFFF"/>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400" b="0" i="0" u="none" strike="noStrike" kern="1200" cap="none" spc="0" normalizeH="0" baseline="0" noProof="0" dirty="0">
              <a:ln>
                <a:noFill/>
              </a:ln>
              <a:solidFill>
                <a:srgbClr val="FFFFFF"/>
              </a:solidFill>
              <a:effectLst/>
              <a:uLnTx/>
              <a:uFillTx/>
              <a:latin typeface="Helvetica Neue Medium"/>
              <a:ea typeface="+mn-ea"/>
            </a:endParaRPr>
          </a:p>
        </p:txBody>
      </p:sp>
      <p:pic>
        <p:nvPicPr>
          <p:cNvPr id="5" name="Picture 4"/>
          <p:cNvPicPr>
            <a:picLocks noChangeAspect="1"/>
          </p:cNvPicPr>
          <p:nvPr/>
        </p:nvPicPr>
        <p:blipFill>
          <a:blip r:embed="rId3"/>
          <a:stretch>
            <a:fillRect/>
          </a:stretch>
        </p:blipFill>
        <p:spPr>
          <a:xfrm>
            <a:off x="6296966" y="4082810"/>
            <a:ext cx="1503414" cy="1816341"/>
          </a:xfrm>
          <a:prstGeom prst="rect">
            <a:avLst/>
          </a:prstGeom>
        </p:spPr>
      </p:pic>
      <p:sp>
        <p:nvSpPr>
          <p:cNvPr id="6" name="AutoShape 2" descr="62 Free Money Clipart - Cliparting.com"/>
          <p:cNvSpPr>
            <a:spLocks noChangeAspect="1" noChangeArrowheads="1"/>
          </p:cNvSpPr>
          <p:nvPr/>
        </p:nvSpPr>
        <p:spPr bwMode="auto">
          <a:xfrm>
            <a:off x="8009930" y="3868189"/>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p:cNvPicPr>
            <a:picLocks noChangeAspect="1"/>
          </p:cNvPicPr>
          <p:nvPr/>
        </p:nvPicPr>
        <p:blipFill>
          <a:blip r:embed="rId4"/>
          <a:stretch>
            <a:fillRect/>
          </a:stretch>
        </p:blipFill>
        <p:spPr>
          <a:xfrm>
            <a:off x="7577767" y="4416869"/>
            <a:ext cx="1823680" cy="1441033"/>
          </a:xfrm>
          <a:prstGeom prst="rect">
            <a:avLst/>
          </a:prstGeom>
        </p:spPr>
      </p:pic>
      <p:sp>
        <p:nvSpPr>
          <p:cNvPr id="9" name="Oval 8"/>
          <p:cNvSpPr/>
          <p:nvPr/>
        </p:nvSpPr>
        <p:spPr bwMode="auto">
          <a:xfrm>
            <a:off x="230909" y="2558473"/>
            <a:ext cx="4294909" cy="628073"/>
          </a:xfrm>
          <a:prstGeom prst="ellipse">
            <a:avLst/>
          </a:prstGeom>
          <a:noFill/>
          <a:ln w="19050">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702883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7C58-C4EA-9946-A6BB-559594A7549C}"/>
              </a:ext>
            </a:extLst>
          </p:cNvPr>
          <p:cNvSpPr>
            <a:spLocks noGrp="1"/>
          </p:cNvSpPr>
          <p:nvPr>
            <p:ph type="title"/>
          </p:nvPr>
        </p:nvSpPr>
        <p:spPr/>
        <p:txBody>
          <a:bodyPr/>
          <a:lstStyle/>
          <a:p>
            <a:r>
              <a:rPr lang="en-US" dirty="0"/>
              <a:t>A 5-year, $25 billion investment in the Nation’s air transportation system.</a:t>
            </a:r>
          </a:p>
        </p:txBody>
      </p:sp>
      <p:sp>
        <p:nvSpPr>
          <p:cNvPr id="19" name="TextBox 18"/>
          <p:cNvSpPr txBox="1"/>
          <p:nvPr/>
        </p:nvSpPr>
        <p:spPr>
          <a:xfrm>
            <a:off x="2145198" y="1752064"/>
            <a:ext cx="3974305" cy="1646605"/>
          </a:xfrm>
          <a:prstGeom prst="rect">
            <a:avLst/>
          </a:prstGeom>
          <a:solidFill>
            <a:schemeClr val="bg1">
              <a:lumMod val="85000"/>
            </a:schemeClr>
          </a:solidFill>
        </p:spPr>
        <p:txBody>
          <a:bodyPr wrap="square" rtlCol="0">
            <a:spAutoFit/>
          </a:bodyPr>
          <a:lstStyle/>
          <a:p>
            <a:endParaRPr lang="en-US">
              <a:solidFill>
                <a:schemeClr val="accent2">
                  <a:lumMod val="50000"/>
                </a:schemeClr>
              </a:solidFill>
            </a:endParaRPr>
          </a:p>
          <a:p>
            <a:r>
              <a:rPr lang="en-US" sz="2400">
                <a:solidFill>
                  <a:schemeClr val="accent1">
                    <a:lumMod val="75000"/>
                  </a:schemeClr>
                </a:solidFill>
              </a:rPr>
              <a:t>AIR TRAFFIC FACILITIES</a:t>
            </a:r>
          </a:p>
          <a:p>
            <a:endParaRPr lang="en-US" sz="900"/>
          </a:p>
          <a:p>
            <a:r>
              <a:rPr lang="en-US" sz="1400"/>
              <a:t>To replace facilities and equipment and improve safety, security, and environmental standards.</a:t>
            </a:r>
          </a:p>
          <a:p>
            <a:endParaRPr lang="en-US" sz="800"/>
          </a:p>
          <a:p>
            <a:endParaRPr lang="en-US" sz="1400"/>
          </a:p>
        </p:txBody>
      </p:sp>
      <p:sp>
        <p:nvSpPr>
          <p:cNvPr id="13" name="TextBox 12"/>
          <p:cNvSpPr txBox="1"/>
          <p:nvPr/>
        </p:nvSpPr>
        <p:spPr>
          <a:xfrm>
            <a:off x="4248783" y="3232813"/>
            <a:ext cx="3976586" cy="1661993"/>
          </a:xfrm>
          <a:prstGeom prst="rect">
            <a:avLst/>
          </a:prstGeom>
          <a:solidFill>
            <a:schemeClr val="bg1">
              <a:lumMod val="85000"/>
            </a:schemeClr>
          </a:solidFill>
        </p:spPr>
        <p:txBody>
          <a:bodyPr wrap="square" rtlCol="0">
            <a:spAutoFit/>
          </a:bodyPr>
          <a:lstStyle/>
          <a:p>
            <a:endParaRPr lang="en-US">
              <a:solidFill>
                <a:schemeClr val="accent2">
                  <a:lumMod val="50000"/>
                </a:schemeClr>
              </a:solidFill>
            </a:endParaRPr>
          </a:p>
          <a:p>
            <a:r>
              <a:rPr lang="en-US" sz="2400">
                <a:solidFill>
                  <a:schemeClr val="accent1">
                    <a:lumMod val="50000"/>
                  </a:schemeClr>
                </a:solidFill>
              </a:rPr>
              <a:t>AIRPORT INFRASTRUCTURE</a:t>
            </a:r>
          </a:p>
          <a:p>
            <a:endParaRPr lang="en-US" sz="1400"/>
          </a:p>
          <a:p>
            <a:r>
              <a:rPr lang="en-US" sz="1400"/>
              <a:t>For airport projects that increase safety and expand capacity.</a:t>
            </a:r>
          </a:p>
          <a:p>
            <a:endParaRPr lang="en-US"/>
          </a:p>
        </p:txBody>
      </p:sp>
      <p:sp>
        <p:nvSpPr>
          <p:cNvPr id="7" name="TextBox 6"/>
          <p:cNvSpPr txBox="1"/>
          <p:nvPr/>
        </p:nvSpPr>
        <p:spPr>
          <a:xfrm>
            <a:off x="6484253" y="4704539"/>
            <a:ext cx="3974305" cy="1661993"/>
          </a:xfrm>
          <a:prstGeom prst="rect">
            <a:avLst/>
          </a:prstGeom>
          <a:solidFill>
            <a:schemeClr val="bg1">
              <a:lumMod val="85000"/>
            </a:schemeClr>
          </a:solidFill>
        </p:spPr>
        <p:txBody>
          <a:bodyPr wrap="square" rtlCol="0">
            <a:spAutoFit/>
          </a:bodyPr>
          <a:lstStyle/>
          <a:p>
            <a:endParaRPr lang="en-US" sz="800">
              <a:solidFill>
                <a:schemeClr val="accent2">
                  <a:lumMod val="50000"/>
                </a:schemeClr>
              </a:solidFill>
            </a:endParaRPr>
          </a:p>
          <a:p>
            <a:r>
              <a:rPr lang="en-US" sz="2400">
                <a:solidFill>
                  <a:schemeClr val="accent2">
                    <a:lumMod val="50000"/>
                  </a:schemeClr>
                </a:solidFill>
              </a:rPr>
              <a:t>AIRPORT TERMINALS</a:t>
            </a:r>
          </a:p>
          <a:p>
            <a:endParaRPr lang="en-US" sz="1400"/>
          </a:p>
          <a:p>
            <a:r>
              <a:rPr lang="en-US" sz="1400"/>
              <a:t>To replace aging terminals and airport-owned towers, increase terminal energy efficiency and accessibility, and more.</a:t>
            </a:r>
          </a:p>
          <a:p>
            <a:endParaRPr lang="en-US" sz="1400"/>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127" y="3214746"/>
            <a:ext cx="1177656" cy="168006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175" y="4714268"/>
            <a:ext cx="1178078" cy="168006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628" y="1752064"/>
            <a:ext cx="1180359" cy="1646605"/>
          </a:xfrm>
          <a:prstGeom prst="rect">
            <a:avLst/>
          </a:prstGeom>
        </p:spPr>
      </p:pic>
      <p:sp>
        <p:nvSpPr>
          <p:cNvPr id="10" name="TextBox 9"/>
          <p:cNvSpPr txBox="1"/>
          <p:nvPr/>
        </p:nvSpPr>
        <p:spPr>
          <a:xfrm>
            <a:off x="11768445" y="6394328"/>
            <a:ext cx="276038" cy="307777"/>
          </a:xfrm>
          <a:prstGeom prst="rect">
            <a:avLst/>
          </a:prstGeom>
          <a:noFill/>
        </p:spPr>
        <p:txBody>
          <a:bodyPr wrap="none" rtlCol="0">
            <a:spAutoFit/>
          </a:bodyPr>
          <a:lstStyle/>
          <a:p>
            <a:r>
              <a:rPr lang="en-US" sz="1400" dirty="0">
                <a:solidFill>
                  <a:schemeClr val="bg1"/>
                </a:solidFill>
              </a:rPr>
              <a:t>2</a:t>
            </a:r>
          </a:p>
        </p:txBody>
      </p:sp>
    </p:spTree>
    <p:extLst>
      <p:ext uri="{BB962C8B-B14F-4D97-AF65-F5344CB8AC3E}">
        <p14:creationId xmlns:p14="http://schemas.microsoft.com/office/powerpoint/2010/main" val="2275366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499" y="1179525"/>
            <a:ext cx="2487168"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a:solidFill>
                  <a:schemeClr val="accent1">
                    <a:lumMod val="75000"/>
                  </a:schemeClr>
                </a:solidFill>
              </a:rPr>
              <a:t>AIRPORT INFRASTRUCTURE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99" y="1518079"/>
            <a:ext cx="2487168" cy="3548228"/>
          </a:xfrm>
          <a:prstGeom prst="rect">
            <a:avLst/>
          </a:prstGeom>
        </p:spPr>
      </p:pic>
      <p:sp>
        <p:nvSpPr>
          <p:cNvPr id="6" name="Content Placeholder 2">
            <a:extLst>
              <a:ext uri="{FF2B5EF4-FFF2-40B4-BE49-F238E27FC236}">
                <a16:creationId xmlns:a16="http://schemas.microsoft.com/office/drawing/2014/main" id="{C14DFAA5-F124-A142-80FB-2C7122ADFB4C}"/>
              </a:ext>
            </a:extLst>
          </p:cNvPr>
          <p:cNvSpPr txBox="1">
            <a:spLocks noChangeArrowheads="1"/>
          </p:cNvSpPr>
          <p:nvPr/>
        </p:nvSpPr>
        <p:spPr bwMode="auto">
          <a:xfrm>
            <a:off x="2911716" y="354532"/>
            <a:ext cx="9144813" cy="490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accent3"/>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accent3"/>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accent3"/>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3"/>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Aft>
                <a:spcPts val="800"/>
              </a:spcAft>
            </a:pPr>
            <a:r>
              <a:rPr lang="en-US" altLang="en-US" dirty="0"/>
              <a:t>Airport Infrastructure Grant Program (AIG)</a:t>
            </a:r>
          </a:p>
          <a:p>
            <a:pPr lvl="1" eaLnBrk="1" hangingPunct="1">
              <a:spcAft>
                <a:spcPts val="600"/>
              </a:spcAft>
            </a:pPr>
            <a:r>
              <a:rPr lang="en-US" altLang="en-US" dirty="0"/>
              <a:t>$2.89 billion/year over 5 years based on formula distribution</a:t>
            </a:r>
          </a:p>
          <a:p>
            <a:pPr lvl="2" eaLnBrk="1" hangingPunct="1">
              <a:spcAft>
                <a:spcPts val="600"/>
              </a:spcAft>
            </a:pPr>
            <a:r>
              <a:rPr lang="en-US" altLang="en-US" dirty="0"/>
              <a:t>Up to $2.39 billion/year for primary airports based on passenger and cargo volume</a:t>
            </a:r>
          </a:p>
          <a:p>
            <a:pPr lvl="2" eaLnBrk="1" hangingPunct="1">
              <a:spcAft>
                <a:spcPts val="600"/>
              </a:spcAft>
            </a:pPr>
            <a:r>
              <a:rPr lang="en-US" altLang="en-US" dirty="0"/>
              <a:t>Up to $500 million/year for non-primary airports based on development cost needs of airports with the same NPIAS role</a:t>
            </a:r>
          </a:p>
          <a:p>
            <a:pPr lvl="2" eaLnBrk="1" hangingPunct="1">
              <a:spcAft>
                <a:spcPts val="600"/>
              </a:spcAft>
            </a:pPr>
            <a:r>
              <a:rPr lang="en-US" altLang="en-US" dirty="0"/>
              <a:t>Funds not used within 4 years will be lost and converted to discretionary programs </a:t>
            </a:r>
          </a:p>
          <a:p>
            <a:pPr lvl="1" eaLnBrk="1" hangingPunct="1">
              <a:spcAft>
                <a:spcPts val="600"/>
              </a:spcAft>
            </a:pPr>
            <a:r>
              <a:rPr lang="en-US" altLang="en-US" dirty="0"/>
              <a:t>FY22 and FY23 apportionments are available to airports</a:t>
            </a:r>
          </a:p>
          <a:p>
            <a:pPr lvl="1" eaLnBrk="1" hangingPunct="1">
              <a:spcAft>
                <a:spcPts val="600"/>
              </a:spcAft>
            </a:pPr>
            <a:r>
              <a:rPr lang="en-US" altLang="en-US" dirty="0"/>
              <a:t>FY24 apportionments will be made </a:t>
            </a:r>
            <a:r>
              <a:rPr lang="en-US" altLang="en-US" dirty="0">
                <a:solidFill>
                  <a:schemeClr val="bg1"/>
                </a:solidFill>
              </a:rPr>
              <a:t>by December 2024</a:t>
            </a:r>
          </a:p>
          <a:p>
            <a:pPr lvl="1" eaLnBrk="1" hangingPunct="1">
              <a:spcAft>
                <a:spcPts val="600"/>
              </a:spcAft>
            </a:pPr>
            <a:r>
              <a:rPr lang="en-US" altLang="en-US" dirty="0" smtClean="0"/>
              <a:t>Sponsor-Owned FAA Contract Towers may apply for and receive $20 </a:t>
            </a:r>
            <a:r>
              <a:rPr lang="en-US" altLang="en-US" dirty="0"/>
              <a:t>million/year over 5 years based on competitive </a:t>
            </a:r>
            <a:r>
              <a:rPr lang="en-US" altLang="en-US" dirty="0" smtClean="0"/>
              <a:t>award; in addition, first </a:t>
            </a:r>
            <a:r>
              <a:rPr lang="en-US" altLang="en-US" dirty="0"/>
              <a:t>$100 million of AIG funds not obligated in 4 years are competitively awarded to FCTs </a:t>
            </a:r>
          </a:p>
        </p:txBody>
      </p:sp>
      <p:sp>
        <p:nvSpPr>
          <p:cNvPr id="8" name="TextBox 7"/>
          <p:cNvSpPr txBox="1"/>
          <p:nvPr/>
        </p:nvSpPr>
        <p:spPr>
          <a:xfrm>
            <a:off x="11780491" y="6418512"/>
            <a:ext cx="276038" cy="307777"/>
          </a:xfrm>
          <a:prstGeom prst="rect">
            <a:avLst/>
          </a:prstGeom>
          <a:noFill/>
        </p:spPr>
        <p:txBody>
          <a:bodyPr wrap="none" rtlCol="0">
            <a:spAutoFit/>
          </a:bodyPr>
          <a:lstStyle/>
          <a:p>
            <a:r>
              <a:rPr lang="en-US" sz="1400" dirty="0">
                <a:solidFill>
                  <a:schemeClr val="bg1"/>
                </a:solidFill>
              </a:rPr>
              <a:t>4</a:t>
            </a:r>
          </a:p>
        </p:txBody>
      </p:sp>
    </p:spTree>
    <p:extLst>
      <p:ext uri="{BB962C8B-B14F-4D97-AF65-F5344CB8AC3E}">
        <p14:creationId xmlns:p14="http://schemas.microsoft.com/office/powerpoint/2010/main" val="1424197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 </a:t>
            </a:r>
            <a:r>
              <a:rPr lang="en-US" dirty="0" smtClean="0"/>
              <a:t>BIL </a:t>
            </a:r>
            <a:r>
              <a:rPr lang="en-US" dirty="0" smtClean="0"/>
              <a:t>Allocated Funds</a:t>
            </a:r>
            <a:endParaRPr lang="en-US" dirty="0"/>
          </a:p>
        </p:txBody>
      </p:sp>
      <p:sp>
        <p:nvSpPr>
          <p:cNvPr id="5" name="Content Placeholder 4"/>
          <p:cNvSpPr>
            <a:spLocks noGrp="1"/>
          </p:cNvSpPr>
          <p:nvPr>
            <p:ph sz="half" idx="1"/>
          </p:nvPr>
        </p:nvSpPr>
        <p:spPr/>
        <p:txBody>
          <a:bodyPr/>
          <a:lstStyle/>
          <a:p>
            <a:pPr marL="0" indent="0" algn="ctr">
              <a:buNone/>
            </a:pPr>
            <a:r>
              <a:rPr lang="en-US" u="sng" dirty="0" smtClean="0"/>
              <a:t>FY2022 - </a:t>
            </a:r>
            <a:r>
              <a:rPr lang="en-US" u="sng" dirty="0" smtClean="0"/>
              <a:t>$16,374,859</a:t>
            </a:r>
            <a:endParaRPr lang="en-US" u="sng" dirty="0"/>
          </a:p>
        </p:txBody>
      </p:sp>
      <p:sp>
        <p:nvSpPr>
          <p:cNvPr id="6" name="Content Placeholder 5"/>
          <p:cNvSpPr>
            <a:spLocks noGrp="1"/>
          </p:cNvSpPr>
          <p:nvPr>
            <p:ph sz="half" idx="2"/>
          </p:nvPr>
        </p:nvSpPr>
        <p:spPr>
          <a:xfrm>
            <a:off x="6127751" y="1508126"/>
            <a:ext cx="5520458" cy="4391025"/>
          </a:xfrm>
        </p:spPr>
        <p:txBody>
          <a:bodyPr/>
          <a:lstStyle/>
          <a:p>
            <a:pPr marL="0" indent="0" algn="ctr">
              <a:buNone/>
            </a:pPr>
            <a:r>
              <a:rPr lang="en-US" u="sng" dirty="0" smtClean="0"/>
              <a:t>FY2023 - </a:t>
            </a:r>
            <a:r>
              <a:rPr lang="en-US" u="sng" dirty="0" smtClean="0"/>
              <a:t>$16,456,071</a:t>
            </a:r>
            <a:endParaRPr lang="en-US" u="sng" dirty="0"/>
          </a:p>
        </p:txBody>
      </p:sp>
      <p:sp>
        <p:nvSpPr>
          <p:cNvPr id="4" name="Slide Number Placeholder 3"/>
          <p:cNvSpPr>
            <a:spLocks noGrp="1"/>
          </p:cNvSpPr>
          <p:nvPr>
            <p:ph type="sldNum" sz="quarter" idx="4294967295"/>
          </p:nvPr>
        </p:nvSpPr>
        <p:spPr>
          <a:xfrm>
            <a:off x="10755313" y="6248400"/>
            <a:ext cx="1436687" cy="457200"/>
          </a:xfrm>
        </p:spPr>
        <p:txBody>
          <a:bodyPr/>
          <a:lstStyle/>
          <a:p>
            <a:fld id="{74438B1A-AF1B-4C8B-993E-1BADE62A2451}" type="slidenum">
              <a:rPr lang="en-US" smtClean="0"/>
              <a:pPr/>
              <a:t>17</a:t>
            </a:fld>
            <a:endParaRPr lang="en-US" dirty="0"/>
          </a:p>
        </p:txBody>
      </p:sp>
      <p:graphicFrame>
        <p:nvGraphicFramePr>
          <p:cNvPr id="11" name="Chart 10"/>
          <p:cNvGraphicFramePr/>
          <p:nvPr>
            <p:extLst>
              <p:ext uri="{D42A27DB-BD31-4B8C-83A1-F6EECF244321}">
                <p14:modId xmlns:p14="http://schemas.microsoft.com/office/powerpoint/2010/main" val="1267242949"/>
              </p:ext>
            </p:extLst>
          </p:nvPr>
        </p:nvGraphicFramePr>
        <p:xfrm>
          <a:off x="660400" y="2026036"/>
          <a:ext cx="5023427" cy="38731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1881975674"/>
              </p:ext>
            </p:extLst>
          </p:nvPr>
        </p:nvGraphicFramePr>
        <p:xfrm>
          <a:off x="6467379" y="2026036"/>
          <a:ext cx="4941839" cy="38731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6155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3" y="220746"/>
            <a:ext cx="10515600" cy="835024"/>
          </a:xfrm>
        </p:spPr>
        <p:txBody>
          <a:bodyPr/>
          <a:lstStyle/>
          <a:p>
            <a:r>
              <a:rPr lang="en-US" dirty="0" smtClean="0"/>
              <a:t>AGL AIG Year-to-Date (FY22 &amp; FY23)</a:t>
            </a:r>
            <a:endParaRPr lang="en-US" dirty="0"/>
          </a:p>
        </p:txBody>
      </p:sp>
      <p:sp>
        <p:nvSpPr>
          <p:cNvPr id="8" name="Rectangle 7"/>
          <p:cNvSpPr/>
          <p:nvPr/>
        </p:nvSpPr>
        <p:spPr>
          <a:xfrm>
            <a:off x="403175" y="1221456"/>
            <a:ext cx="10220133" cy="461665"/>
          </a:xfrm>
          <a:prstGeom prst="rect">
            <a:avLst/>
          </a:prstGeom>
        </p:spPr>
        <p:txBody>
          <a:bodyPr wrap="square">
            <a:spAutoFit/>
          </a:bodyPr>
          <a:lstStyle/>
          <a:p>
            <a:pPr marL="685800" lvl="1" indent="-228600" eaLnBrk="0" fontAlgn="base" hangingPunct="0">
              <a:spcBef>
                <a:spcPts val="400"/>
              </a:spcBef>
              <a:spcAft>
                <a:spcPct val="0"/>
              </a:spcAft>
              <a:buFont typeface="Arial" panose="020B0604020202020204" pitchFamily="34" charset="0"/>
              <a:buChar char="•"/>
            </a:pPr>
            <a:r>
              <a:rPr lang="en-US" sz="2400" kern="1000" dirty="0" smtClean="0">
                <a:solidFill>
                  <a:srgbClr val="FFFFFF"/>
                </a:solidFill>
              </a:rPr>
              <a:t>FY22 &amp; FY23 AIG Funding Available to Program</a:t>
            </a:r>
          </a:p>
        </p:txBody>
      </p:sp>
      <p:pic>
        <p:nvPicPr>
          <p:cNvPr id="9" name="Picture 8"/>
          <p:cNvPicPr>
            <a:picLocks noChangeAspect="1"/>
          </p:cNvPicPr>
          <p:nvPr/>
        </p:nvPicPr>
        <p:blipFill>
          <a:blip r:embed="rId3"/>
          <a:stretch>
            <a:fillRect/>
          </a:stretch>
        </p:blipFill>
        <p:spPr>
          <a:xfrm>
            <a:off x="10623308" y="220746"/>
            <a:ext cx="1280160" cy="2001420"/>
          </a:xfrm>
          <a:prstGeom prst="rect">
            <a:avLst/>
          </a:prstGeom>
        </p:spPr>
      </p:pic>
      <p:pic>
        <p:nvPicPr>
          <p:cNvPr id="6" name="Picture 5"/>
          <p:cNvPicPr>
            <a:picLocks noChangeAspect="1"/>
          </p:cNvPicPr>
          <p:nvPr/>
        </p:nvPicPr>
        <p:blipFill rotWithShape="1">
          <a:blip r:embed="rId4"/>
          <a:srcRect t="10122"/>
          <a:stretch/>
        </p:blipFill>
        <p:spPr>
          <a:xfrm>
            <a:off x="1610920" y="2222166"/>
            <a:ext cx="8248266" cy="4150316"/>
          </a:xfrm>
          <a:prstGeom prst="rect">
            <a:avLst/>
          </a:prstGeom>
        </p:spPr>
      </p:pic>
    </p:spTree>
    <p:extLst>
      <p:ext uri="{BB962C8B-B14F-4D97-AF65-F5344CB8AC3E}">
        <p14:creationId xmlns:p14="http://schemas.microsoft.com/office/powerpoint/2010/main" val="940114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780491" y="6418512"/>
            <a:ext cx="276038" cy="307777"/>
          </a:xfrm>
          <a:prstGeom prst="rect">
            <a:avLst/>
          </a:prstGeom>
          <a:noFill/>
        </p:spPr>
        <p:txBody>
          <a:bodyPr wrap="none" rtlCol="0">
            <a:spAutoFit/>
          </a:bodyPr>
          <a:lstStyle/>
          <a:p>
            <a:r>
              <a:rPr lang="en-US" sz="1400" dirty="0">
                <a:solidFill>
                  <a:schemeClr val="bg1"/>
                </a:solidFill>
              </a:rPr>
              <a:t>4</a:t>
            </a:r>
          </a:p>
        </p:txBody>
      </p:sp>
      <p:sp>
        <p:nvSpPr>
          <p:cNvPr id="6" name="TextBox 5"/>
          <p:cNvSpPr txBox="1"/>
          <p:nvPr/>
        </p:nvSpPr>
        <p:spPr>
          <a:xfrm>
            <a:off x="976312" y="443243"/>
            <a:ext cx="9054790" cy="707886"/>
          </a:xfrm>
          <a:prstGeom prst="rect">
            <a:avLst/>
          </a:prstGeom>
          <a:noFill/>
        </p:spPr>
        <p:txBody>
          <a:bodyPr wrap="square" rtlCol="0">
            <a:spAutoFit/>
          </a:bodyPr>
          <a:lstStyle/>
          <a:p>
            <a:r>
              <a:rPr lang="en-US" sz="4000" b="1" dirty="0">
                <a:solidFill>
                  <a:schemeClr val="accent1"/>
                </a:solidFill>
                <a:cs typeface="Calibri" panose="020F0502020204030204" pitchFamily="34" charset="0"/>
              </a:rPr>
              <a:t>BIL </a:t>
            </a:r>
            <a:r>
              <a:rPr lang="en-US" sz="4000" b="1" dirty="0" smtClean="0">
                <a:solidFill>
                  <a:schemeClr val="accent1"/>
                </a:solidFill>
                <a:cs typeface="Calibri" panose="020F0502020204030204" pitchFamily="34" charset="0"/>
              </a:rPr>
              <a:t>AIG Funds </a:t>
            </a:r>
            <a:r>
              <a:rPr lang="en-US" sz="4000" b="1" dirty="0">
                <a:solidFill>
                  <a:schemeClr val="accent1"/>
                </a:solidFill>
                <a:cs typeface="Calibri" panose="020F0502020204030204" pitchFamily="34" charset="0"/>
              </a:rPr>
              <a:t>Duration</a:t>
            </a:r>
          </a:p>
        </p:txBody>
      </p:sp>
      <p:pic>
        <p:nvPicPr>
          <p:cNvPr id="7" name="Picture 6"/>
          <p:cNvPicPr>
            <a:picLocks noChangeAspect="1"/>
          </p:cNvPicPr>
          <p:nvPr/>
        </p:nvPicPr>
        <p:blipFill>
          <a:blip r:embed="rId3"/>
          <a:stretch>
            <a:fillRect/>
          </a:stretch>
        </p:blipFill>
        <p:spPr>
          <a:xfrm>
            <a:off x="10669975" y="150418"/>
            <a:ext cx="1280160" cy="2001421"/>
          </a:xfrm>
          <a:prstGeom prst="rect">
            <a:avLst/>
          </a:prstGeom>
        </p:spPr>
      </p:pic>
      <p:pic>
        <p:nvPicPr>
          <p:cNvPr id="3" name="Picture 2"/>
          <p:cNvPicPr>
            <a:picLocks noChangeAspect="1"/>
          </p:cNvPicPr>
          <p:nvPr/>
        </p:nvPicPr>
        <p:blipFill>
          <a:blip r:embed="rId4"/>
          <a:stretch>
            <a:fillRect/>
          </a:stretch>
        </p:blipFill>
        <p:spPr>
          <a:xfrm>
            <a:off x="976312" y="2439146"/>
            <a:ext cx="10385301" cy="2497980"/>
          </a:xfrm>
          <a:prstGeom prst="rect">
            <a:avLst/>
          </a:prstGeom>
        </p:spPr>
      </p:pic>
    </p:spTree>
    <p:extLst>
      <p:ext uri="{BB962C8B-B14F-4D97-AF65-F5344CB8AC3E}">
        <p14:creationId xmlns:p14="http://schemas.microsoft.com/office/powerpoint/2010/main" val="1855120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46992" y="1468967"/>
          <a:ext cx="2937608" cy="2654302"/>
        </p:xfrm>
        <a:graphic>
          <a:graphicData uri="http://schemas.openxmlformats.org/drawingml/2006/table">
            <a:tbl>
              <a:tblPr firstRow="1" bandRow="1">
                <a:tableStyleId>{5C22544A-7EE6-4342-B048-85BDC9FD1C3A}</a:tableStyleId>
              </a:tblPr>
              <a:tblGrid>
                <a:gridCol w="2295006">
                  <a:extLst>
                    <a:ext uri="{9D8B030D-6E8A-4147-A177-3AD203B41FA5}">
                      <a16:colId xmlns:a16="http://schemas.microsoft.com/office/drawing/2014/main" val="20000"/>
                    </a:ext>
                  </a:extLst>
                </a:gridCol>
                <a:gridCol w="642602">
                  <a:extLst>
                    <a:ext uri="{9D8B030D-6E8A-4147-A177-3AD203B41FA5}">
                      <a16:colId xmlns:a16="http://schemas.microsoft.com/office/drawing/2014/main" val="20001"/>
                    </a:ext>
                  </a:extLst>
                </a:gridCol>
              </a:tblGrid>
              <a:tr h="405646">
                <a:tc>
                  <a:txBody>
                    <a:bodyPr/>
                    <a:lstStyle/>
                    <a:p>
                      <a:pPr algn="l"/>
                      <a:r>
                        <a:rPr lang="en-US" sz="1400" b="0" dirty="0" smtClean="0">
                          <a:solidFill>
                            <a:schemeClr val="tx1"/>
                          </a:solidFill>
                          <a:latin typeface="Bell MT" panose="02020503060305020303" pitchFamily="18" charset="0"/>
                        </a:rPr>
                        <a:t>Management Team</a:t>
                      </a:r>
                      <a:endParaRPr lang="en-US" sz="14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tc>
                  <a:txBody>
                    <a:bodyPr/>
                    <a:lstStyle/>
                    <a:p>
                      <a:pPr algn="ctr"/>
                      <a:r>
                        <a:rPr lang="en-US" sz="1400" b="0" dirty="0" smtClean="0">
                          <a:solidFill>
                            <a:schemeClr val="tx1"/>
                          </a:solidFill>
                          <a:latin typeface="Bell MT" panose="02020503060305020303" pitchFamily="18" charset="0"/>
                        </a:rPr>
                        <a:t>3</a:t>
                      </a:r>
                      <a:endParaRPr lang="en-US" sz="1400" b="0" dirty="0">
                        <a:solidFill>
                          <a:schemeClr val="tx1"/>
                        </a:solidFill>
                        <a:latin typeface="Bell MT" panose="02020503060305020303"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405646">
                <a:tc>
                  <a:txBody>
                    <a:bodyPr/>
                    <a:lstStyle/>
                    <a:p>
                      <a:pPr algn="l"/>
                      <a:r>
                        <a:rPr lang="en-US" sz="1400" b="0" dirty="0" smtClean="0">
                          <a:solidFill>
                            <a:schemeClr val="tx1"/>
                          </a:solidFill>
                          <a:latin typeface="Bell MT" panose="02020503060305020303" pitchFamily="18" charset="0"/>
                        </a:rPr>
                        <a:t>Program Assistant</a:t>
                      </a:r>
                      <a:endParaRPr lang="en-US" sz="14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FF"/>
                    </a:solidFill>
                  </a:tcPr>
                </a:tc>
                <a:tc>
                  <a:txBody>
                    <a:bodyPr/>
                    <a:lstStyle/>
                    <a:p>
                      <a:pPr algn="ctr"/>
                      <a:r>
                        <a:rPr lang="en-US" sz="1400" b="0" dirty="0" smtClean="0">
                          <a:solidFill>
                            <a:schemeClr val="tx1"/>
                          </a:solidFill>
                          <a:latin typeface="Bell MT" panose="02020503060305020303" pitchFamily="18" charset="0"/>
                        </a:rPr>
                        <a:t>2</a:t>
                      </a:r>
                      <a:endParaRPr lang="en-US" sz="1400" b="0" dirty="0">
                        <a:solidFill>
                          <a:schemeClr val="tx1"/>
                        </a:solidFill>
                        <a:latin typeface="Bell MT" panose="02020503060305020303"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FF"/>
                    </a:solidFill>
                  </a:tcPr>
                </a:tc>
                <a:extLst>
                  <a:ext uri="{0D108BD9-81ED-4DB2-BD59-A6C34878D82A}">
                    <a16:rowId xmlns:a16="http://schemas.microsoft.com/office/drawing/2014/main" val="10001"/>
                  </a:ext>
                </a:extLst>
              </a:tr>
              <a:tr h="382685">
                <a:tc>
                  <a:txBody>
                    <a:bodyPr/>
                    <a:lstStyle/>
                    <a:p>
                      <a:pPr algn="l"/>
                      <a:r>
                        <a:rPr lang="en-US" sz="1400" b="0" dirty="0" smtClean="0">
                          <a:solidFill>
                            <a:schemeClr val="tx1"/>
                          </a:solidFill>
                          <a:latin typeface="Bell MT" panose="02020503060305020303" pitchFamily="18" charset="0"/>
                        </a:rPr>
                        <a:t>Civil Engineer/PM</a:t>
                      </a:r>
                      <a:endParaRPr lang="en-US" sz="14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399FF"/>
                    </a:solidFill>
                  </a:tcPr>
                </a:tc>
                <a:tc>
                  <a:txBody>
                    <a:bodyPr/>
                    <a:lstStyle/>
                    <a:p>
                      <a:pPr algn="ctr"/>
                      <a:r>
                        <a:rPr lang="en-US" sz="1400" b="0" dirty="0" smtClean="0">
                          <a:solidFill>
                            <a:schemeClr val="tx1"/>
                          </a:solidFill>
                          <a:latin typeface="Bell MT" panose="02020503060305020303" pitchFamily="18" charset="0"/>
                        </a:rPr>
                        <a:t>11*</a:t>
                      </a: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val="10002"/>
                  </a:ext>
                </a:extLst>
              </a:tr>
              <a:tr h="649033">
                <a:tc>
                  <a:txBody>
                    <a:bodyPr/>
                    <a:lstStyle/>
                    <a:p>
                      <a:pPr algn="l"/>
                      <a:r>
                        <a:rPr lang="en-US" sz="1400" b="0" dirty="0" smtClean="0">
                          <a:solidFill>
                            <a:schemeClr val="tx1"/>
                          </a:solidFill>
                          <a:latin typeface="Bell MT" panose="02020503060305020303" pitchFamily="18" charset="0"/>
                        </a:rPr>
                        <a:t>Environmental</a:t>
                      </a:r>
                      <a:r>
                        <a:rPr lang="en-US" sz="1400" b="0" baseline="0" dirty="0" smtClean="0">
                          <a:solidFill>
                            <a:schemeClr val="tx1"/>
                          </a:solidFill>
                          <a:latin typeface="Bell MT" panose="02020503060305020303" pitchFamily="18" charset="0"/>
                        </a:rPr>
                        <a:t> Protection Specialist</a:t>
                      </a:r>
                      <a:endParaRPr lang="en-US" sz="14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gn="ctr"/>
                      <a:r>
                        <a:rPr lang="en-US" sz="1400" b="0" dirty="0" smtClean="0">
                          <a:solidFill>
                            <a:schemeClr val="tx1"/>
                          </a:solidFill>
                          <a:latin typeface="Bell MT" panose="02020503060305020303" pitchFamily="18" charset="0"/>
                        </a:rPr>
                        <a:t>2</a:t>
                      </a:r>
                      <a:endParaRPr lang="en-US" sz="1400" b="0" dirty="0">
                        <a:solidFill>
                          <a:schemeClr val="tx1"/>
                        </a:solidFill>
                        <a:latin typeface="Bell MT" panose="02020503060305020303"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405646">
                <a:tc>
                  <a:txBody>
                    <a:bodyPr/>
                    <a:lstStyle/>
                    <a:p>
                      <a:pPr algn="l"/>
                      <a:r>
                        <a:rPr lang="en-US" sz="1400" b="0" dirty="0" smtClean="0">
                          <a:solidFill>
                            <a:schemeClr val="tx1"/>
                          </a:solidFill>
                          <a:latin typeface="Bell MT" panose="02020503060305020303" pitchFamily="18" charset="0"/>
                        </a:rPr>
                        <a:t>Community Planner</a:t>
                      </a:r>
                      <a:endParaRPr lang="en-US" sz="14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33"/>
                    </a:solidFill>
                  </a:tcPr>
                </a:tc>
                <a:tc>
                  <a:txBody>
                    <a:bodyPr/>
                    <a:lstStyle/>
                    <a:p>
                      <a:pPr algn="ctr"/>
                      <a:r>
                        <a:rPr lang="en-US" sz="1400" b="0" dirty="0" smtClean="0">
                          <a:solidFill>
                            <a:schemeClr val="tx1"/>
                          </a:solidFill>
                          <a:latin typeface="Bell MT" panose="02020503060305020303" pitchFamily="18" charset="0"/>
                        </a:rPr>
                        <a:t>2*</a:t>
                      </a:r>
                      <a:endParaRPr lang="en-US" sz="1400" b="0" dirty="0">
                        <a:solidFill>
                          <a:schemeClr val="tx1"/>
                        </a:solidFill>
                        <a:latin typeface="Bell MT" panose="02020503060305020303"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10004"/>
                  </a:ext>
                </a:extLst>
              </a:tr>
              <a:tr h="405646">
                <a:tc>
                  <a:txBody>
                    <a:bodyPr/>
                    <a:lstStyle/>
                    <a:p>
                      <a:pPr algn="l"/>
                      <a:r>
                        <a:rPr lang="en-US" sz="1400" b="0" dirty="0" smtClean="0">
                          <a:solidFill>
                            <a:schemeClr val="tx1"/>
                          </a:solidFill>
                          <a:latin typeface="Bell MT" panose="02020503060305020303" pitchFamily="18" charset="0"/>
                        </a:rPr>
                        <a:t>Total</a:t>
                      </a:r>
                      <a:endParaRPr lang="en-US" sz="14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400" b="0" dirty="0" smtClean="0">
                          <a:solidFill>
                            <a:schemeClr val="tx1"/>
                          </a:solidFill>
                          <a:latin typeface="Bell MT" panose="02020503060305020303" pitchFamily="18" charset="0"/>
                        </a:rPr>
                        <a:t>20</a:t>
                      </a:r>
                      <a:endParaRPr lang="en-US" sz="1400" b="0" dirty="0">
                        <a:solidFill>
                          <a:schemeClr val="tx1"/>
                        </a:solidFill>
                        <a:latin typeface="Bell MT" panose="02020503060305020303" pitchFamily="18"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extBox 4"/>
          <p:cNvSpPr txBox="1"/>
          <p:nvPr/>
        </p:nvSpPr>
        <p:spPr bwMode="auto">
          <a:xfrm>
            <a:off x="1227991" y="4615353"/>
            <a:ext cx="23068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sng" strike="noStrike" kern="1200" cap="none" spc="0" normalizeH="0" baseline="0" noProof="0" dirty="0">
                <a:ln>
                  <a:noFill/>
                </a:ln>
                <a:solidFill>
                  <a:srgbClr val="000000"/>
                </a:solidFill>
                <a:effectLst/>
                <a:uLnTx/>
                <a:uFillTx/>
                <a:latin typeface="Arial"/>
                <a:ea typeface="+mn-ea"/>
                <a:cs typeface="+mn-cs"/>
              </a:rPr>
              <a:t>Airports in DMA-ADO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rgbClr val="FF0000"/>
                </a:solidFill>
                <a:effectLst/>
                <a:uLnTx/>
                <a:uFillTx/>
                <a:latin typeface="Arial"/>
                <a:ea typeface="+mn-ea"/>
                <a:cs typeface="+mn-cs"/>
              </a:rPr>
              <a:t>208 </a:t>
            </a:r>
            <a:r>
              <a:rPr kumimoji="0" lang="en-US" sz="1350" b="1" i="0" u="none" strike="noStrike" kern="1200" cap="none" spc="0" normalizeH="0" baseline="0" noProof="0" dirty="0">
                <a:ln>
                  <a:noFill/>
                </a:ln>
                <a:solidFill>
                  <a:srgbClr val="FF0000"/>
                </a:solidFill>
                <a:effectLst/>
                <a:uLnTx/>
                <a:uFillTx/>
                <a:latin typeface="Arial"/>
                <a:ea typeface="+mn-ea"/>
                <a:cs typeface="+mn-cs"/>
              </a:rPr>
              <a:t>NPIAS Airports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70C0"/>
                </a:solidFill>
                <a:effectLst/>
                <a:uLnTx/>
                <a:uFillTx/>
                <a:latin typeface="Arial"/>
                <a:ea typeface="+mn-ea"/>
                <a:cs typeface="+mn-cs"/>
              </a:rPr>
              <a:t>1-Large Hub - MSP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70C0"/>
                </a:solidFill>
                <a:effectLst/>
                <a:uLnTx/>
                <a:uFillTx/>
                <a:latin typeface="Arial"/>
                <a:ea typeface="+mn-ea"/>
                <a:cs typeface="+mn-cs"/>
              </a:rPr>
              <a:t>2 Small Hub – FSD &amp; FAR</a:t>
            </a:r>
          </a:p>
        </p:txBody>
      </p:sp>
      <p:graphicFrame>
        <p:nvGraphicFramePr>
          <p:cNvPr id="3" name="Diagram 2"/>
          <p:cNvGraphicFramePr/>
          <p:nvPr>
            <p:extLst/>
          </p:nvPr>
        </p:nvGraphicFramePr>
        <p:xfrm>
          <a:off x="5123894" y="413281"/>
          <a:ext cx="5144055" cy="4765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bwMode="auto">
          <a:xfrm>
            <a:off x="5597829" y="5446350"/>
            <a:ext cx="18288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Minneapolis Office</a:t>
            </a:r>
          </a:p>
        </p:txBody>
      </p:sp>
      <p:sp>
        <p:nvSpPr>
          <p:cNvPr id="9" name="TextBox 8"/>
          <p:cNvSpPr txBox="1"/>
          <p:nvPr/>
        </p:nvSpPr>
        <p:spPr bwMode="auto">
          <a:xfrm>
            <a:off x="7695922" y="5446350"/>
            <a:ext cx="18288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Bismarck Office</a:t>
            </a:r>
          </a:p>
        </p:txBody>
      </p:sp>
      <p:sp>
        <p:nvSpPr>
          <p:cNvPr id="10" name="TextBox 9"/>
          <p:cNvSpPr txBox="1"/>
          <p:nvPr/>
        </p:nvSpPr>
        <p:spPr bwMode="auto">
          <a:xfrm>
            <a:off x="770467" y="515039"/>
            <a:ext cx="47003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a:ea typeface="+mn-ea"/>
                <a:cs typeface="+mn-cs"/>
              </a:rPr>
              <a:t>Dakota-Minnesota Airports District Office</a:t>
            </a:r>
          </a:p>
        </p:txBody>
      </p:sp>
      <p:sp>
        <p:nvSpPr>
          <p:cNvPr id="2" name="Rectangle 1"/>
          <p:cNvSpPr/>
          <p:nvPr/>
        </p:nvSpPr>
        <p:spPr>
          <a:xfrm>
            <a:off x="5740304" y="1798935"/>
            <a:ext cx="4235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outerShdw blurRad="38100" dist="19050" dir="2700000" algn="tl" rotWithShape="0">
                    <a:srgbClr val="000000">
                      <a:alpha val="40000"/>
                    </a:srgbClr>
                  </a:outerShdw>
                </a:effectLst>
                <a:uLnTx/>
                <a:uFillTx/>
                <a:latin typeface="Arial"/>
                <a:ea typeface="+mn-ea"/>
                <a:cs typeface="+mn-cs"/>
              </a:rPr>
              <a:t>X</a:t>
            </a:r>
          </a:p>
        </p:txBody>
      </p:sp>
      <p:sp>
        <p:nvSpPr>
          <p:cNvPr id="11" name="Rectangle 10"/>
          <p:cNvSpPr/>
          <p:nvPr/>
        </p:nvSpPr>
        <p:spPr>
          <a:xfrm>
            <a:off x="6960866" y="1883602"/>
            <a:ext cx="4235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outerShdw blurRad="38100" dist="19050" dir="2700000" algn="tl" rotWithShape="0">
                    <a:srgbClr val="000000">
                      <a:alpha val="40000"/>
                    </a:srgbClr>
                  </a:outerShdw>
                </a:effectLst>
                <a:uLnTx/>
                <a:uFillTx/>
                <a:latin typeface="Arial"/>
                <a:ea typeface="+mn-ea"/>
                <a:cs typeface="+mn-cs"/>
              </a:rPr>
              <a:t>X</a:t>
            </a:r>
          </a:p>
        </p:txBody>
      </p:sp>
      <p:sp>
        <p:nvSpPr>
          <p:cNvPr id="12" name="Rectangle 11"/>
          <p:cNvSpPr/>
          <p:nvPr/>
        </p:nvSpPr>
        <p:spPr>
          <a:xfrm>
            <a:off x="6935551" y="3219812"/>
            <a:ext cx="4235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outerShdw blurRad="38100" dist="19050" dir="2700000" algn="tl" rotWithShape="0">
                    <a:srgbClr val="000000">
                      <a:alpha val="40000"/>
                    </a:srgbClr>
                  </a:outerShdw>
                </a:effectLst>
                <a:uLnTx/>
                <a:uFillTx/>
                <a:latin typeface="Arial"/>
                <a:ea typeface="+mn-ea"/>
                <a:cs typeface="+mn-cs"/>
              </a:rPr>
              <a:t>X</a:t>
            </a:r>
          </a:p>
        </p:txBody>
      </p:sp>
      <p:sp>
        <p:nvSpPr>
          <p:cNvPr id="13" name="Rectangle 12"/>
          <p:cNvSpPr/>
          <p:nvPr/>
        </p:nvSpPr>
        <p:spPr>
          <a:xfrm>
            <a:off x="5740304" y="3229484"/>
            <a:ext cx="4235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outerShdw blurRad="38100" dist="19050" dir="2700000" algn="tl" rotWithShape="0">
                    <a:srgbClr val="000000">
                      <a:alpha val="40000"/>
                    </a:srgbClr>
                  </a:outerShdw>
                </a:effectLst>
                <a:uLnTx/>
                <a:uFillTx/>
                <a:latin typeface="Arial"/>
                <a:ea typeface="+mn-ea"/>
                <a:cs typeface="+mn-cs"/>
              </a:rPr>
              <a:t>X</a:t>
            </a:r>
          </a:p>
        </p:txBody>
      </p:sp>
      <p:sp>
        <p:nvSpPr>
          <p:cNvPr id="14" name="Rectangle 13"/>
          <p:cNvSpPr/>
          <p:nvPr/>
        </p:nvSpPr>
        <p:spPr>
          <a:xfrm>
            <a:off x="6960866" y="2474555"/>
            <a:ext cx="4235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outerShdw blurRad="38100" dist="19050" dir="2700000" algn="tl" rotWithShape="0">
                    <a:srgbClr val="000000">
                      <a:alpha val="40000"/>
                    </a:srgbClr>
                  </a:outerShdw>
                </a:effectLst>
                <a:uLnTx/>
                <a:uFillTx/>
                <a:latin typeface="Arial"/>
                <a:ea typeface="+mn-ea"/>
                <a:cs typeface="+mn-cs"/>
              </a:rPr>
              <a:t>X</a:t>
            </a:r>
          </a:p>
        </p:txBody>
      </p:sp>
      <p:sp>
        <p:nvSpPr>
          <p:cNvPr id="15" name="Rectangle 14"/>
          <p:cNvSpPr/>
          <p:nvPr/>
        </p:nvSpPr>
        <p:spPr>
          <a:xfrm>
            <a:off x="7445875" y="413281"/>
            <a:ext cx="4235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outerShdw blurRad="38100" dist="19050" dir="2700000" algn="tl" rotWithShape="0">
                    <a:srgbClr val="000000">
                      <a:alpha val="40000"/>
                    </a:srgbClr>
                  </a:outerShdw>
                </a:effectLst>
                <a:uLnTx/>
                <a:uFillTx/>
                <a:latin typeface="Arial"/>
                <a:ea typeface="+mn-ea"/>
                <a:cs typeface="+mn-cs"/>
              </a:rPr>
              <a:t>X</a:t>
            </a:r>
          </a:p>
        </p:txBody>
      </p:sp>
      <p:sp>
        <p:nvSpPr>
          <p:cNvPr id="16" name="Rectangle 15"/>
          <p:cNvSpPr/>
          <p:nvPr/>
        </p:nvSpPr>
        <p:spPr>
          <a:xfrm>
            <a:off x="9211638" y="4615353"/>
            <a:ext cx="4235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outerShdw blurRad="38100" dist="19050" dir="2700000" algn="tl" rotWithShape="0">
                    <a:srgbClr val="000000">
                      <a:alpha val="40000"/>
                    </a:srgbClr>
                  </a:outerShdw>
                </a:effectLst>
                <a:uLnTx/>
                <a:uFillTx/>
                <a:latin typeface="Arial"/>
                <a:ea typeface="+mn-ea"/>
                <a:cs typeface="+mn-cs"/>
              </a:rPr>
              <a:t>X</a:t>
            </a:r>
          </a:p>
        </p:txBody>
      </p:sp>
      <p:sp>
        <p:nvSpPr>
          <p:cNvPr id="17" name="Rectangle 16"/>
          <p:cNvSpPr/>
          <p:nvPr/>
        </p:nvSpPr>
        <p:spPr>
          <a:xfrm>
            <a:off x="9211638" y="1870841"/>
            <a:ext cx="4235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outerShdw blurRad="38100" dist="19050" dir="2700000" algn="tl" rotWithShape="0">
                    <a:srgbClr val="000000">
                      <a:alpha val="40000"/>
                    </a:srgbClr>
                  </a:outerShdw>
                </a:effectLst>
                <a:uLnTx/>
                <a:uFillTx/>
                <a:latin typeface="Arial"/>
                <a:ea typeface="+mn-ea"/>
                <a:cs typeface="+mn-cs"/>
              </a:rPr>
              <a:t>X</a:t>
            </a:r>
          </a:p>
        </p:txBody>
      </p:sp>
      <p:sp>
        <p:nvSpPr>
          <p:cNvPr id="18" name="Rectangle 17"/>
          <p:cNvSpPr/>
          <p:nvPr/>
        </p:nvSpPr>
        <p:spPr>
          <a:xfrm>
            <a:off x="6928447" y="4560488"/>
            <a:ext cx="4235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outerShdw blurRad="38100" dist="19050" dir="2700000" algn="tl" rotWithShape="0">
                    <a:srgbClr val="000000">
                      <a:alpha val="40000"/>
                    </a:srgbClr>
                  </a:outerShdw>
                </a:effectLst>
                <a:uLnTx/>
                <a:uFillTx/>
                <a:latin typeface="Arial"/>
                <a:ea typeface="+mn-ea"/>
                <a:cs typeface="+mn-cs"/>
              </a:rPr>
              <a:t>X</a:t>
            </a:r>
          </a:p>
        </p:txBody>
      </p:sp>
    </p:spTree>
    <p:extLst>
      <p:ext uri="{BB962C8B-B14F-4D97-AF65-F5344CB8AC3E}">
        <p14:creationId xmlns:p14="http://schemas.microsoft.com/office/powerpoint/2010/main" val="1863124161"/>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14DFAA5-F124-A142-80FB-2C7122ADFB4C}"/>
              </a:ext>
            </a:extLst>
          </p:cNvPr>
          <p:cNvSpPr txBox="1">
            <a:spLocks noChangeArrowheads="1"/>
          </p:cNvSpPr>
          <p:nvPr/>
        </p:nvSpPr>
        <p:spPr>
          <a:xfrm>
            <a:off x="3043123" y="1056903"/>
            <a:ext cx="8095932" cy="5277385"/>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accent3"/>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accent3"/>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accent3"/>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3"/>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altLang="en-US" dirty="0"/>
              <a:t>$1 Billion/Year - Over 5 years  – Airport Terminal Competitive Grant Program (ATP)</a:t>
            </a:r>
          </a:p>
          <a:p>
            <a:pPr eaLnBrk="1" hangingPunct="1"/>
            <a:r>
              <a:rPr lang="en-US" altLang="en-US" dirty="0"/>
              <a:t>Eligible projects include:</a:t>
            </a:r>
          </a:p>
          <a:p>
            <a:pPr lvl="1" eaLnBrk="1" hangingPunct="1">
              <a:buFont typeface="Wingdings" panose="05000000000000000000" pitchFamily="2" charset="2"/>
              <a:buChar char="§"/>
            </a:pPr>
            <a:r>
              <a:rPr lang="en-US" altLang="en-US" dirty="0"/>
              <a:t>Airport terminals and associated roadways</a:t>
            </a:r>
          </a:p>
          <a:p>
            <a:pPr lvl="1" eaLnBrk="1" hangingPunct="1">
              <a:buFont typeface="Wingdings" panose="05000000000000000000" pitchFamily="2" charset="2"/>
              <a:buChar char="§"/>
            </a:pPr>
            <a:r>
              <a:rPr lang="en-US" altLang="en-US" dirty="0"/>
              <a:t>Multimodal terminal projects</a:t>
            </a:r>
          </a:p>
          <a:p>
            <a:pPr lvl="1" eaLnBrk="1" hangingPunct="1">
              <a:buFont typeface="Wingdings" panose="05000000000000000000" pitchFamily="2" charset="2"/>
              <a:buChar char="§"/>
            </a:pPr>
            <a:r>
              <a:rPr lang="en-US" altLang="en-US" dirty="0"/>
              <a:t>On airport rail access projects </a:t>
            </a:r>
          </a:p>
          <a:p>
            <a:pPr lvl="1" eaLnBrk="1" hangingPunct="1">
              <a:buFont typeface="Wingdings" panose="05000000000000000000" pitchFamily="2" charset="2"/>
              <a:buChar char="§"/>
            </a:pPr>
            <a:r>
              <a:rPr lang="en-US" altLang="en-US" dirty="0"/>
              <a:t>Airport sponsor owned </a:t>
            </a:r>
            <a:r>
              <a:rPr lang="en-US" altLang="en-US" dirty="0" smtClean="0"/>
              <a:t>towers</a:t>
            </a:r>
          </a:p>
          <a:p>
            <a:pPr lvl="1" eaLnBrk="1" hangingPunct="1">
              <a:buFont typeface="Wingdings" panose="05000000000000000000" pitchFamily="2" charset="2"/>
              <a:buChar char="§"/>
            </a:pPr>
            <a:endParaRPr lang="en-US" altLang="en-US" dirty="0"/>
          </a:p>
          <a:p>
            <a:pPr marL="457200" lvl="1" indent="0" eaLnBrk="1" hangingPunct="1">
              <a:buNone/>
            </a:pPr>
            <a:r>
              <a:rPr lang="en-US" altLang="en-US" b="1" dirty="0" smtClean="0"/>
              <a:t>So </a:t>
            </a:r>
            <a:r>
              <a:rPr lang="en-US" altLang="en-US" b="1" dirty="0"/>
              <a:t>long as the competitive application process for the Airport Terminal Program (ATP) is oversubscribed, consider </a:t>
            </a:r>
            <a:r>
              <a:rPr lang="en-US" altLang="en-US" b="1" dirty="0" smtClean="0"/>
              <a:t>competing for funding is a </a:t>
            </a:r>
            <a:r>
              <a:rPr lang="en-US" altLang="en-US" b="1" dirty="0"/>
              <a:t>long shot</a:t>
            </a:r>
          </a:p>
          <a:p>
            <a:pPr lvl="1" eaLnBrk="1" hangingPunct="1">
              <a:buFont typeface="Wingdings" panose="05000000000000000000" pitchFamily="2" charset="2"/>
              <a:buChar char="§"/>
            </a:pPr>
            <a:endParaRPr lang="en-US" altLang="en-US" dirty="0"/>
          </a:p>
          <a:p>
            <a:pPr eaLnBrk="1" hangingPunct="1"/>
            <a:endParaRPr lang="en-US" altLang="en-US" dirty="0"/>
          </a:p>
          <a:p>
            <a:pPr marL="457200" lvl="1" indent="0" eaLnBrk="1" hangingPunct="1">
              <a:buFont typeface="Arial" panose="020B0604020202020204" pitchFamily="34" charset="0"/>
              <a:buNone/>
            </a:pPr>
            <a:endParaRPr lang="en-US" altLang="en-US" dirty="0"/>
          </a:p>
          <a:p>
            <a:pPr eaLnBrk="1" hangingPunct="1"/>
            <a:endParaRPr lang="en-US" alt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282" y="1264684"/>
            <a:ext cx="2487168" cy="3546956"/>
          </a:xfrm>
          <a:prstGeom prst="rect">
            <a:avLst/>
          </a:prstGeom>
        </p:spPr>
      </p:pic>
      <p:sp>
        <p:nvSpPr>
          <p:cNvPr id="4" name="TextBox 3"/>
          <p:cNvSpPr txBox="1"/>
          <p:nvPr/>
        </p:nvSpPr>
        <p:spPr>
          <a:xfrm>
            <a:off x="347282" y="926130"/>
            <a:ext cx="2487168" cy="33855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a:solidFill>
                  <a:schemeClr val="accent2">
                    <a:lumMod val="50000"/>
                  </a:schemeClr>
                </a:solidFill>
              </a:rPr>
              <a:t>AIRPORT TERMINALS</a:t>
            </a:r>
          </a:p>
        </p:txBody>
      </p:sp>
      <p:sp>
        <p:nvSpPr>
          <p:cNvPr id="7" name="TextBox 6"/>
          <p:cNvSpPr txBox="1"/>
          <p:nvPr/>
        </p:nvSpPr>
        <p:spPr>
          <a:xfrm>
            <a:off x="11780482" y="6370385"/>
            <a:ext cx="276038" cy="307777"/>
          </a:xfrm>
          <a:prstGeom prst="rect">
            <a:avLst/>
          </a:prstGeom>
          <a:noFill/>
        </p:spPr>
        <p:txBody>
          <a:bodyPr wrap="none" rtlCol="0">
            <a:spAutoFit/>
          </a:bodyPr>
          <a:lstStyle/>
          <a:p>
            <a:r>
              <a:rPr lang="en-US" sz="1400" dirty="0">
                <a:solidFill>
                  <a:schemeClr val="bg1"/>
                </a:solidFill>
              </a:rPr>
              <a:t>7</a:t>
            </a:r>
          </a:p>
        </p:txBody>
      </p:sp>
    </p:spTree>
    <p:extLst>
      <p:ext uri="{BB962C8B-B14F-4D97-AF65-F5344CB8AC3E}">
        <p14:creationId xmlns:p14="http://schemas.microsoft.com/office/powerpoint/2010/main" val="3834893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986589" y="465271"/>
            <a:ext cx="10551695" cy="109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4000" b="1" dirty="0">
                <a:solidFill>
                  <a:srgbClr val="F2F4F8"/>
                </a:solidFill>
                <a:cs typeface="Calibri" panose="020F0502020204030204" pitchFamily="34" charset="0"/>
              </a:rPr>
              <a:t>ATP</a:t>
            </a:r>
            <a:r>
              <a:rPr kumimoji="0" lang="en-US" sz="4000" b="1" i="0" u="none" strike="noStrike" kern="1200" cap="none" spc="0" normalizeH="0" baseline="0" noProof="0" dirty="0">
                <a:ln>
                  <a:noFill/>
                </a:ln>
                <a:solidFill>
                  <a:srgbClr val="F2F4F8"/>
                </a:solidFill>
                <a:effectLst/>
                <a:uLnTx/>
                <a:uFillTx/>
                <a:latin typeface="Calibri" panose="020F0502020204030204" pitchFamily="34" charset="0"/>
                <a:ea typeface="+mn-ea"/>
                <a:cs typeface="Calibri" panose="020F0502020204030204" pitchFamily="34" charset="0"/>
              </a:rPr>
              <a:t> Selection Status and Results</a:t>
            </a:r>
            <a:endPar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100" name="Rectangle 3"/>
          <p:cNvSpPr>
            <a:spLocks noGrp="1" noChangeArrowheads="1"/>
          </p:cNvSpPr>
          <p:nvPr>
            <p:ph type="body" idx="1"/>
          </p:nvPr>
        </p:nvSpPr>
        <p:spPr>
          <a:xfrm>
            <a:off x="475524" y="1334913"/>
            <a:ext cx="10992516" cy="5055970"/>
          </a:xfrm>
        </p:spPr>
        <p:txBody>
          <a:bodyPr/>
          <a:lstStyle/>
          <a:p>
            <a:pPr marL="0" indent="0">
              <a:lnSpc>
                <a:spcPct val="100000"/>
              </a:lnSpc>
              <a:spcBef>
                <a:spcPts val="1200"/>
              </a:spcBef>
              <a:buNone/>
            </a:pPr>
            <a:r>
              <a:rPr lang="en-US" sz="2400" kern="1000" dirty="0">
                <a:solidFill>
                  <a:schemeClr val="bg1"/>
                </a:solidFill>
              </a:rPr>
              <a:t>FY22:</a:t>
            </a:r>
          </a:p>
          <a:p>
            <a:pPr lvl="1">
              <a:lnSpc>
                <a:spcPct val="100000"/>
              </a:lnSpc>
              <a:spcBef>
                <a:spcPts val="400"/>
              </a:spcBef>
            </a:pPr>
            <a:r>
              <a:rPr lang="en-US" sz="2200" kern="1000" dirty="0">
                <a:solidFill>
                  <a:schemeClr val="bg1"/>
                </a:solidFill>
              </a:rPr>
              <a:t>91 projects selected at 85 airports totaling $968.6 million in funding</a:t>
            </a:r>
          </a:p>
          <a:p>
            <a:pPr lvl="1">
              <a:lnSpc>
                <a:spcPct val="100000"/>
              </a:lnSpc>
              <a:spcBef>
                <a:spcPts val="400"/>
              </a:spcBef>
            </a:pPr>
            <a:r>
              <a:rPr lang="en-US" sz="2200" kern="1000" dirty="0">
                <a:solidFill>
                  <a:schemeClr val="bg1"/>
                </a:solidFill>
              </a:rPr>
              <a:t>658 applications received requesting $14.2 billion received</a:t>
            </a:r>
          </a:p>
          <a:p>
            <a:pPr marL="0" indent="0">
              <a:lnSpc>
                <a:spcPct val="100000"/>
              </a:lnSpc>
              <a:spcBef>
                <a:spcPts val="1200"/>
              </a:spcBef>
              <a:buNone/>
            </a:pPr>
            <a:r>
              <a:rPr lang="en-US" sz="2400" kern="1000" dirty="0">
                <a:solidFill>
                  <a:schemeClr val="bg1"/>
                </a:solidFill>
              </a:rPr>
              <a:t>FY23:</a:t>
            </a:r>
          </a:p>
          <a:p>
            <a:pPr lvl="1">
              <a:lnSpc>
                <a:spcPct val="100000"/>
              </a:lnSpc>
              <a:spcBef>
                <a:spcPts val="400"/>
              </a:spcBef>
            </a:pPr>
            <a:r>
              <a:rPr lang="en-US" sz="2200" kern="1000" dirty="0">
                <a:solidFill>
                  <a:schemeClr val="bg1"/>
                </a:solidFill>
              </a:rPr>
              <a:t>NOFO announced September 28, 2022 and closed October 24, 2022</a:t>
            </a:r>
          </a:p>
          <a:p>
            <a:pPr lvl="1">
              <a:lnSpc>
                <a:spcPct val="100000"/>
              </a:lnSpc>
              <a:spcBef>
                <a:spcPts val="800"/>
              </a:spcBef>
            </a:pPr>
            <a:r>
              <a:rPr lang="en-US" sz="2200" kern="1000" dirty="0">
                <a:solidFill>
                  <a:schemeClr val="bg1"/>
                </a:solidFill>
              </a:rPr>
              <a:t>658 applications received requesting $9.6 billion </a:t>
            </a:r>
          </a:p>
          <a:p>
            <a:pPr lvl="1">
              <a:lnSpc>
                <a:spcPct val="100000"/>
              </a:lnSpc>
              <a:spcBef>
                <a:spcPts val="800"/>
              </a:spcBef>
            </a:pPr>
            <a:r>
              <a:rPr lang="en-US" altLang="en-US" sz="2200" kern="1000" dirty="0">
                <a:solidFill>
                  <a:schemeClr val="bg1"/>
                </a:solidFill>
              </a:rPr>
              <a:t>Applications under review with announced selections anticipated in </a:t>
            </a:r>
            <a:r>
              <a:rPr lang="en-US" altLang="en-US" sz="2200" dirty="0">
                <a:solidFill>
                  <a:schemeClr val="bg1"/>
                </a:solidFill>
              </a:rPr>
              <a:t>February 2023</a:t>
            </a:r>
          </a:p>
          <a:p>
            <a:pPr marL="0" indent="0">
              <a:lnSpc>
                <a:spcPct val="100000"/>
              </a:lnSpc>
              <a:spcBef>
                <a:spcPts val="800"/>
              </a:spcBef>
              <a:buNone/>
            </a:pPr>
            <a:r>
              <a:rPr lang="en-US" altLang="en-US" sz="2400" dirty="0">
                <a:solidFill>
                  <a:schemeClr val="bg1"/>
                </a:solidFill>
              </a:rPr>
              <a:t>FY24: </a:t>
            </a:r>
          </a:p>
          <a:p>
            <a:pPr lvl="1">
              <a:lnSpc>
                <a:spcPct val="100000"/>
              </a:lnSpc>
              <a:spcBef>
                <a:spcPts val="800"/>
              </a:spcBef>
            </a:pPr>
            <a:r>
              <a:rPr lang="en-US" altLang="en-US" sz="2200" kern="1000" dirty="0">
                <a:solidFill>
                  <a:schemeClr val="bg1"/>
                </a:solidFill>
              </a:rPr>
              <a:t>NOFO planned </a:t>
            </a:r>
            <a:r>
              <a:rPr lang="en-US" altLang="en-US" sz="2200" dirty="0">
                <a:solidFill>
                  <a:schemeClr val="bg1"/>
                </a:solidFill>
              </a:rPr>
              <a:t>for release by September 2023</a:t>
            </a:r>
          </a:p>
        </p:txBody>
      </p:sp>
      <p:sp>
        <p:nvSpPr>
          <p:cNvPr id="5" name="TextBox 4"/>
          <p:cNvSpPr txBox="1"/>
          <p:nvPr/>
        </p:nvSpPr>
        <p:spPr>
          <a:xfrm>
            <a:off x="11815512" y="6390883"/>
            <a:ext cx="27603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solidFill>
                  <a:srgbClr val="FFFFFF"/>
                </a:solidFill>
              </a:rPr>
              <a:t>5</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24421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986589" y="228600"/>
            <a:ext cx="10551695" cy="109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2F4F8"/>
                </a:solidFill>
                <a:effectLst/>
                <a:uLnTx/>
                <a:uFillTx/>
                <a:latin typeface="Calibri" panose="020F0502020204030204" pitchFamily="34" charset="0"/>
                <a:ea typeface="+mn-ea"/>
                <a:cs typeface="Calibri" panose="020F0502020204030204" pitchFamily="34" charset="0"/>
              </a:rPr>
              <a:t>FY 2023 ATP </a:t>
            </a:r>
            <a:r>
              <a:rPr lang="en-US" sz="4000" b="1" noProof="0" dirty="0">
                <a:solidFill>
                  <a:srgbClr val="F2F4F8"/>
                </a:solidFill>
                <a:cs typeface="Calibri" panose="020F0502020204030204" pitchFamily="34" charset="0"/>
              </a:rPr>
              <a:t>Applications</a:t>
            </a:r>
            <a:endPar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4100" name="Rectangle 3"/>
          <p:cNvSpPr>
            <a:spLocks noGrp="1" noChangeArrowheads="1"/>
          </p:cNvSpPr>
          <p:nvPr>
            <p:ph type="body" idx="1"/>
          </p:nvPr>
        </p:nvSpPr>
        <p:spPr>
          <a:xfrm>
            <a:off x="838200" y="1165860"/>
            <a:ext cx="9825990" cy="5423783"/>
          </a:xfrm>
        </p:spPr>
        <p:txBody>
          <a:bodyPr/>
          <a:lstStyle/>
          <a:p>
            <a:pPr>
              <a:lnSpc>
                <a:spcPct val="100000"/>
              </a:lnSpc>
              <a:spcBef>
                <a:spcPct val="50000"/>
              </a:spcBef>
            </a:pPr>
            <a:r>
              <a:rPr lang="en-US" b="1" dirty="0"/>
              <a:t>658 </a:t>
            </a:r>
            <a:r>
              <a:rPr lang="en-US" dirty="0"/>
              <a:t>total applications for about $</a:t>
            </a:r>
            <a:r>
              <a:rPr lang="en-US" b="1" dirty="0"/>
              <a:t>9.6</a:t>
            </a:r>
            <a:r>
              <a:rPr lang="en-US" dirty="0"/>
              <a:t> billion in projects received by October 24 at 5pm ET deadline</a:t>
            </a:r>
          </a:p>
          <a:p>
            <a:pPr lvl="1">
              <a:lnSpc>
                <a:spcPct val="100000"/>
              </a:lnSpc>
              <a:spcBef>
                <a:spcPct val="50000"/>
              </a:spcBef>
              <a:buFont typeface="Wingdings" panose="05000000000000000000" pitchFamily="2" charset="2"/>
              <a:buChar char="§"/>
            </a:pPr>
            <a:r>
              <a:rPr lang="en-US" sz="2000" dirty="0"/>
              <a:t>Includes 57 applications for tower projects</a:t>
            </a:r>
            <a:endParaRPr lang="en-US" sz="1800" dirty="0"/>
          </a:p>
          <a:p>
            <a:pPr>
              <a:spcBef>
                <a:spcPct val="50000"/>
              </a:spcBef>
            </a:pPr>
            <a:r>
              <a:rPr lang="en-US" dirty="0"/>
              <a:t>Application by airport type:</a:t>
            </a:r>
          </a:p>
          <a:p>
            <a:pPr marL="0" indent="0">
              <a:spcBef>
                <a:spcPct val="50000"/>
              </a:spcBef>
              <a:buNone/>
            </a:pPr>
            <a:endParaRPr lang="en-US" sz="1600" dirty="0"/>
          </a:p>
          <a:p>
            <a:pPr marL="0" indent="0">
              <a:spcBef>
                <a:spcPct val="50000"/>
              </a:spcBef>
              <a:buNone/>
            </a:pPr>
            <a:endParaRPr lang="en-US" sz="1600" dirty="0"/>
          </a:p>
          <a:p>
            <a:pPr marL="0" indent="0">
              <a:spcBef>
                <a:spcPct val="50000"/>
              </a:spcBef>
              <a:buNone/>
            </a:pPr>
            <a:endParaRPr lang="en-US" sz="1600" dirty="0"/>
          </a:p>
          <a:p>
            <a:pPr marL="0" indent="0">
              <a:spcBef>
                <a:spcPct val="50000"/>
              </a:spcBef>
              <a:buNone/>
            </a:pPr>
            <a:endParaRPr lang="en-US" sz="1600" dirty="0"/>
          </a:p>
          <a:p>
            <a:pPr marL="0" indent="0">
              <a:spcBef>
                <a:spcPct val="50000"/>
              </a:spcBef>
              <a:buNone/>
            </a:pPr>
            <a:r>
              <a:rPr lang="en-US" sz="1600" dirty="0"/>
              <a:t/>
            </a:r>
            <a:br>
              <a:rPr lang="en-US" sz="1600" dirty="0"/>
            </a:br>
            <a:endParaRPr lang="en-US" sz="1600" dirty="0"/>
          </a:p>
          <a:p>
            <a:pPr marL="0" indent="0">
              <a:spcBef>
                <a:spcPct val="50000"/>
              </a:spcBef>
              <a:buNone/>
            </a:pPr>
            <a:endParaRPr lang="en-US" sz="1600" dirty="0"/>
          </a:p>
          <a:p>
            <a:pPr marL="0" indent="0">
              <a:spcBef>
                <a:spcPct val="50000"/>
              </a:spcBef>
              <a:buNone/>
            </a:pPr>
            <a:endParaRPr lang="en-US" sz="1600" dirty="0"/>
          </a:p>
          <a:p>
            <a:pPr marL="0" indent="0">
              <a:spcBef>
                <a:spcPct val="50000"/>
              </a:spcBef>
              <a:buNone/>
            </a:pPr>
            <a:r>
              <a:rPr lang="en-US" sz="1600" dirty="0"/>
              <a:t>* Note:  These figures represent total applications submitted, based solely on the informal data provided by the airports, prior to FAA start of evaluation process. </a:t>
            </a:r>
          </a:p>
        </p:txBody>
      </p:sp>
      <p:sp>
        <p:nvSpPr>
          <p:cNvPr id="5" name="TextBox 4"/>
          <p:cNvSpPr txBox="1"/>
          <p:nvPr/>
        </p:nvSpPr>
        <p:spPr>
          <a:xfrm>
            <a:off x="11899736" y="6475107"/>
            <a:ext cx="30168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5</a:t>
            </a:r>
          </a:p>
        </p:txBody>
      </p:sp>
      <p:graphicFrame>
        <p:nvGraphicFramePr>
          <p:cNvPr id="10" name="Object 9"/>
          <p:cNvGraphicFramePr>
            <a:graphicFrameLocks noChangeAspect="1"/>
          </p:cNvGraphicFramePr>
          <p:nvPr/>
        </p:nvGraphicFramePr>
        <p:xfrm>
          <a:off x="1050925" y="3243263"/>
          <a:ext cx="9717088" cy="2481262"/>
        </p:xfrm>
        <a:graphic>
          <a:graphicData uri="http://schemas.openxmlformats.org/presentationml/2006/ole">
            <mc:AlternateContent xmlns:mc="http://schemas.openxmlformats.org/markup-compatibility/2006">
              <mc:Choice xmlns:v="urn:schemas-microsoft-com:vml" Requires="v">
                <p:oleObj spid="_x0000_s3127" name="Worksheet" r:id="rId4" imgW="5585495" imgH="1424909" progId="Excel.Sheet.12">
                  <p:embed/>
                </p:oleObj>
              </mc:Choice>
              <mc:Fallback>
                <p:oleObj name="Worksheet" r:id="rId4" imgW="5585495" imgH="1424909" progId="Excel.Sheet.12">
                  <p:embed/>
                  <p:pic>
                    <p:nvPicPr>
                      <p:cNvPr id="10" name="Object 9"/>
                      <p:cNvPicPr/>
                      <p:nvPr/>
                    </p:nvPicPr>
                    <p:blipFill>
                      <a:blip r:embed="rId5"/>
                      <a:stretch>
                        <a:fillRect/>
                      </a:stretch>
                    </p:blipFill>
                    <p:spPr>
                      <a:xfrm>
                        <a:off x="1050925" y="3243263"/>
                        <a:ext cx="9717088" cy="2481262"/>
                      </a:xfrm>
                      <a:prstGeom prst="rect">
                        <a:avLst/>
                      </a:prstGeom>
                    </p:spPr>
                  </p:pic>
                </p:oleObj>
              </mc:Fallback>
            </mc:AlternateContent>
          </a:graphicData>
        </a:graphic>
      </p:graphicFrame>
    </p:spTree>
    <p:extLst>
      <p:ext uri="{BB962C8B-B14F-4D97-AF65-F5344CB8AC3E}">
        <p14:creationId xmlns:p14="http://schemas.microsoft.com/office/powerpoint/2010/main" val="1218947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199" y="1323420"/>
            <a:ext cx="10283688" cy="4910416"/>
          </a:xfrm>
        </p:spPr>
        <p:txBody>
          <a:bodyPr/>
          <a:lstStyle/>
          <a:p>
            <a:pPr eaLnBrk="1" hangingPunct="1"/>
            <a:r>
              <a:rPr lang="en-US" altLang="en-US" sz="2600" dirty="0"/>
              <a:t>Selection Criteria:</a:t>
            </a:r>
          </a:p>
          <a:p>
            <a:pPr lvl="1" eaLnBrk="1" hangingPunct="1">
              <a:buFont typeface="Wingdings" panose="05000000000000000000" pitchFamily="2" charset="2"/>
              <a:buChar char="§"/>
            </a:pPr>
            <a:r>
              <a:rPr lang="en-US" altLang="en-US" sz="2000" dirty="0"/>
              <a:t>Improve airfield safety through terminal relocation</a:t>
            </a:r>
          </a:p>
          <a:p>
            <a:pPr lvl="1" eaLnBrk="1" hangingPunct="1">
              <a:buFont typeface="Wingdings" panose="05000000000000000000" pitchFamily="2" charset="2"/>
              <a:buChar char="§"/>
            </a:pPr>
            <a:r>
              <a:rPr lang="en-US" altLang="en-US" sz="2000" dirty="0"/>
              <a:t>Replacing aging facilities</a:t>
            </a:r>
          </a:p>
          <a:p>
            <a:pPr lvl="1" eaLnBrk="1" hangingPunct="1">
              <a:buFont typeface="Wingdings" panose="05000000000000000000" pitchFamily="2" charset="2"/>
              <a:buChar char="§"/>
            </a:pPr>
            <a:r>
              <a:rPr lang="en-US" altLang="en-US" sz="2000" dirty="0"/>
              <a:t>Increase capacity and passenger access</a:t>
            </a:r>
          </a:p>
          <a:p>
            <a:pPr lvl="1" eaLnBrk="1" hangingPunct="1">
              <a:buFont typeface="Wingdings" panose="05000000000000000000" pitchFamily="2" charset="2"/>
              <a:buChar char="§"/>
            </a:pPr>
            <a:r>
              <a:rPr lang="en-US" altLang="en-US" sz="2000" dirty="0"/>
              <a:t>Encourage competition</a:t>
            </a:r>
          </a:p>
          <a:p>
            <a:pPr lvl="1" eaLnBrk="1" hangingPunct="1">
              <a:buFont typeface="Wingdings" panose="05000000000000000000" pitchFamily="2" charset="2"/>
              <a:buChar char="§"/>
            </a:pPr>
            <a:r>
              <a:rPr lang="en-US" altLang="en-US" sz="2000" dirty="0"/>
              <a:t>Improve Energy Efficiency (including LEED accreditation)</a:t>
            </a:r>
          </a:p>
          <a:p>
            <a:pPr lvl="1" eaLnBrk="1" hangingPunct="1">
              <a:buFont typeface="Wingdings" panose="05000000000000000000" pitchFamily="2" charset="2"/>
              <a:buChar char="§"/>
            </a:pPr>
            <a:r>
              <a:rPr lang="en-US" altLang="en-US" sz="2000" dirty="0"/>
              <a:t>Expand access for persons with disabilities</a:t>
            </a:r>
          </a:p>
          <a:p>
            <a:pPr lvl="1" eaLnBrk="1" hangingPunct="1">
              <a:buFont typeface="Wingdings" panose="05000000000000000000" pitchFamily="2" charset="2"/>
              <a:buChar char="§"/>
            </a:pPr>
            <a:r>
              <a:rPr lang="en-US" altLang="en-US" sz="2000" dirty="0"/>
              <a:t>Improving airport access for historically disadvantaged populations</a:t>
            </a:r>
          </a:p>
          <a:p>
            <a:pPr eaLnBrk="1" hangingPunct="1"/>
            <a:r>
              <a:rPr lang="en-US" altLang="en-US" sz="2600" dirty="0"/>
              <a:t>Other considerations:</a:t>
            </a:r>
          </a:p>
          <a:p>
            <a:pPr lvl="1" eaLnBrk="1" hangingPunct="1">
              <a:spcAft>
                <a:spcPts val="600"/>
              </a:spcAft>
              <a:buFont typeface="Wingdings" panose="05000000000000000000" pitchFamily="2" charset="2"/>
              <a:buChar char="§"/>
            </a:pPr>
            <a:r>
              <a:rPr lang="en-US" altLang="en-US" sz="2000" kern="1000" dirty="0"/>
              <a:t>Project is justified and can be quickly put under award (FY23 - July 2023)</a:t>
            </a:r>
          </a:p>
          <a:p>
            <a:pPr lvl="1" eaLnBrk="1" hangingPunct="1">
              <a:spcAft>
                <a:spcPts val="600"/>
              </a:spcAft>
              <a:buFont typeface="Wingdings" panose="05000000000000000000" pitchFamily="2" charset="2"/>
              <a:buChar char="§"/>
            </a:pPr>
            <a:r>
              <a:rPr lang="en-US" altLang="en-US" sz="2000" kern="1000" dirty="0"/>
              <a:t>Project creates good paying jobs</a:t>
            </a:r>
          </a:p>
          <a:p>
            <a:pPr lvl="1" eaLnBrk="1" hangingPunct="1">
              <a:spcAft>
                <a:spcPts val="600"/>
              </a:spcAft>
              <a:buFont typeface="Wingdings" panose="05000000000000000000" pitchFamily="2" charset="2"/>
              <a:buChar char="§"/>
            </a:pPr>
            <a:r>
              <a:rPr lang="en-US" altLang="en-US" sz="2000" dirty="0"/>
              <a:t>Project advances White House priorities and Executive Orders</a:t>
            </a:r>
          </a:p>
          <a:p>
            <a:pPr lvl="1" eaLnBrk="1" hangingPunct="1">
              <a:spcAft>
                <a:spcPts val="600"/>
              </a:spcAft>
              <a:buFont typeface="Wingdings" panose="05000000000000000000" pitchFamily="2" charset="2"/>
              <a:buChar char="§"/>
            </a:pPr>
            <a:r>
              <a:rPr lang="en-US" sz="2000" dirty="0">
                <a:solidFill>
                  <a:schemeClr val="bg1"/>
                </a:solidFill>
              </a:rPr>
              <a:t>Funding will complete a project or the project has already received a partial award</a:t>
            </a:r>
          </a:p>
          <a:p>
            <a:pPr marL="457200" lvl="1" indent="0" eaLnBrk="1" hangingPunct="1">
              <a:buNone/>
            </a:pPr>
            <a:endParaRPr lang="en-US" dirty="0">
              <a:solidFill>
                <a:schemeClr val="bg1"/>
              </a:solidFill>
            </a:endParaRPr>
          </a:p>
          <a:p>
            <a:pPr marL="457200" lvl="1" indent="0" eaLnBrk="1" hangingPunct="1">
              <a:buNone/>
            </a:pPr>
            <a:endParaRPr lang="en-US" altLang="en-US" dirty="0"/>
          </a:p>
        </p:txBody>
      </p:sp>
      <p:sp>
        <p:nvSpPr>
          <p:cNvPr id="7" name="Title 1">
            <a:extLst>
              <a:ext uri="{FF2B5EF4-FFF2-40B4-BE49-F238E27FC236}">
                <a16:creationId xmlns:a16="http://schemas.microsoft.com/office/drawing/2014/main" id="{67867C58-C4EA-9946-A6BB-559594A7549C}"/>
              </a:ext>
            </a:extLst>
          </p:cNvPr>
          <p:cNvSpPr txBox="1">
            <a:spLocks/>
          </p:cNvSpPr>
          <p:nvPr/>
        </p:nvSpPr>
        <p:spPr bwMode="auto">
          <a:xfrm>
            <a:off x="838199" y="381756"/>
            <a:ext cx="10515600" cy="100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b="1" kern="1200">
                <a:solidFill>
                  <a:srgbClr val="F2F4F8"/>
                </a:solidFill>
                <a:latin typeface="Calibri" panose="020F0502020204030204" pitchFamily="34" charset="0"/>
                <a:ea typeface="Decimal" panose="02000800000000000000" pitchFamily="2" charset="0"/>
                <a:cs typeface="Calibri" panose="020F0502020204030204" pitchFamily="34" charset="0"/>
              </a:defRPr>
            </a:lvl1pPr>
            <a:lvl2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2pPr>
            <a:lvl3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3pPr>
            <a:lvl4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4pPr>
            <a:lvl5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ATP Selection Overview </a:t>
            </a:r>
            <a:endParaRPr kumimoji="0" lang="en-US" sz="4000" b="1" i="0" u="none" strike="noStrike" kern="1200" cap="none" spc="0" normalizeH="0" baseline="0" noProof="0" dirty="0">
              <a:ln>
                <a:noFill/>
              </a:ln>
              <a:solidFill>
                <a:srgbClr val="F2F4F8"/>
              </a:solidFill>
              <a:effectLst/>
              <a:uLnTx/>
              <a:uFillTx/>
              <a:latin typeface="Calibri" panose="020F0502020204030204" pitchFamily="34" charset="0"/>
              <a:cs typeface="Calibri" panose="020F0502020204030204" pitchFamily="34" charset="0"/>
            </a:endParaRPr>
          </a:p>
        </p:txBody>
      </p:sp>
      <p:sp>
        <p:nvSpPr>
          <p:cNvPr id="6" name="TextBox 5"/>
          <p:cNvSpPr txBox="1"/>
          <p:nvPr/>
        </p:nvSpPr>
        <p:spPr>
          <a:xfrm>
            <a:off x="11791448" y="6366819"/>
            <a:ext cx="27603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solidFill>
                  <a:srgbClr val="FFFFFF"/>
                </a:solidFill>
              </a:rPr>
              <a:t>9</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65145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234576"/>
            <a:ext cx="10515600" cy="4944978"/>
          </a:xfrm>
        </p:spPr>
        <p:txBody>
          <a:bodyPr/>
          <a:lstStyle/>
          <a:p>
            <a:pPr eaLnBrk="1" hangingPunct="1"/>
            <a:r>
              <a:rPr lang="en-US" altLang="en-US" dirty="0"/>
              <a:t>Submit application early to avoid last minute technical difficulties</a:t>
            </a:r>
          </a:p>
          <a:p>
            <a:pPr eaLnBrk="1" hangingPunct="1"/>
            <a:r>
              <a:rPr lang="en-US" altLang="en-US" dirty="0"/>
              <a:t>Confirm project is eligible and justified</a:t>
            </a:r>
          </a:p>
          <a:p>
            <a:pPr eaLnBrk="1" hangingPunct="1"/>
            <a:r>
              <a:rPr lang="en-US" altLang="en-US" dirty="0"/>
              <a:t>Have a detailed and complete financial plan </a:t>
            </a:r>
          </a:p>
          <a:p>
            <a:pPr eaLnBrk="1" hangingPunct="1"/>
            <a:r>
              <a:rPr lang="en-US" altLang="en-US" dirty="0"/>
              <a:t>Write to each criteria and provide details how the project achieves each criteria</a:t>
            </a:r>
          </a:p>
          <a:p>
            <a:pPr eaLnBrk="1" hangingPunct="1"/>
            <a:r>
              <a:rPr lang="en-US" altLang="en-US" dirty="0"/>
              <a:t>Make sure narratives are clear and concise</a:t>
            </a:r>
          </a:p>
          <a:p>
            <a:pPr eaLnBrk="1" hangingPunct="1"/>
            <a:r>
              <a:rPr lang="en-US" altLang="en-US" dirty="0"/>
              <a:t>Digitally sign the application</a:t>
            </a:r>
          </a:p>
          <a:p>
            <a:pPr eaLnBrk="1" hangingPunct="1"/>
            <a:r>
              <a:rPr lang="en-US" altLang="en-US" dirty="0"/>
              <a:t>Be ready to take a grant based on bids or negotiated price by the deadline in the NOFO</a:t>
            </a:r>
          </a:p>
          <a:p>
            <a:pPr eaLnBrk="1" hangingPunct="1"/>
            <a:r>
              <a:rPr lang="en-US" altLang="en-US" dirty="0"/>
              <a:t>Work with your ADO throughout the year on planned projects</a:t>
            </a:r>
          </a:p>
          <a:p>
            <a:pPr eaLnBrk="1" hangingPunct="1"/>
            <a:endParaRPr lang="en-US" altLang="en-US" sz="3200" dirty="0"/>
          </a:p>
          <a:p>
            <a:pPr marL="0" indent="0" eaLnBrk="1" hangingPunct="1">
              <a:buNone/>
            </a:pPr>
            <a:endParaRPr lang="en-US" altLang="en-US" sz="800" dirty="0"/>
          </a:p>
          <a:p>
            <a:pPr marL="457200" lvl="1" indent="0" eaLnBrk="1" hangingPunct="1">
              <a:buNone/>
            </a:pPr>
            <a:endParaRPr lang="en-US" altLang="en-US" sz="2000" dirty="0"/>
          </a:p>
        </p:txBody>
      </p:sp>
      <p:sp>
        <p:nvSpPr>
          <p:cNvPr id="7" name="Title 1">
            <a:extLst>
              <a:ext uri="{FF2B5EF4-FFF2-40B4-BE49-F238E27FC236}">
                <a16:creationId xmlns:a16="http://schemas.microsoft.com/office/drawing/2014/main" id="{67867C58-C4EA-9946-A6BB-559594A7549C}"/>
              </a:ext>
            </a:extLst>
          </p:cNvPr>
          <p:cNvSpPr txBox="1">
            <a:spLocks/>
          </p:cNvSpPr>
          <p:nvPr/>
        </p:nvSpPr>
        <p:spPr bwMode="auto">
          <a:xfrm>
            <a:off x="838200" y="372981"/>
            <a:ext cx="10515600" cy="86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b="1" kern="1200">
                <a:solidFill>
                  <a:srgbClr val="F2F4F8"/>
                </a:solidFill>
                <a:latin typeface="Calibri" panose="020F0502020204030204" pitchFamily="34" charset="0"/>
                <a:ea typeface="Decimal" panose="02000800000000000000" pitchFamily="2" charset="0"/>
                <a:cs typeface="Calibri" panose="020F0502020204030204" pitchFamily="34" charset="0"/>
              </a:defRPr>
            </a:lvl1pPr>
            <a:lvl2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2pPr>
            <a:lvl3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3pPr>
            <a:lvl4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4pPr>
            <a:lvl5pPr algn="l" rtl="0" eaLnBrk="0" fontAlgn="base" hangingPunct="0">
              <a:lnSpc>
                <a:spcPct val="90000"/>
              </a:lnSpc>
              <a:spcBef>
                <a:spcPct val="0"/>
              </a:spcBef>
              <a:spcAft>
                <a:spcPct val="0"/>
              </a:spcAft>
              <a:defRPr sz="4000" b="1">
                <a:solidFill>
                  <a:schemeClr val="bg1"/>
                </a:solidFill>
                <a:latin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4000" b="1">
                <a:solidFill>
                  <a:srgbClr val="002060"/>
                </a:solidFill>
                <a:latin typeface="Calibri" panose="020F0502020204030204" pitchFamily="34" charset="0"/>
                <a:cs typeface="Calibri" panose="020F05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dirty="0">
                <a:solidFill>
                  <a:srgbClr val="FFFFFF"/>
                </a:solidFill>
              </a:rPr>
              <a:t>Tips for a successful ATP application</a:t>
            </a:r>
            <a:endParaRPr kumimoji="0" lang="en-US" sz="4000" b="1" i="0" u="none" strike="noStrike" kern="1200" cap="none" spc="0" normalizeH="0" baseline="0" noProof="0" dirty="0">
              <a:ln>
                <a:noFill/>
              </a:ln>
              <a:solidFill>
                <a:srgbClr val="F2F4F8"/>
              </a:solidFill>
              <a:effectLst/>
              <a:uLnTx/>
              <a:uFillTx/>
              <a:latin typeface="Calibri" panose="020F0502020204030204" pitchFamily="34" charset="0"/>
              <a:cs typeface="Calibri" panose="020F0502020204030204" pitchFamily="34" charset="0"/>
            </a:endParaRPr>
          </a:p>
        </p:txBody>
      </p:sp>
      <p:sp>
        <p:nvSpPr>
          <p:cNvPr id="6" name="TextBox 5"/>
          <p:cNvSpPr txBox="1"/>
          <p:nvPr/>
        </p:nvSpPr>
        <p:spPr>
          <a:xfrm>
            <a:off x="11731207" y="6439011"/>
            <a:ext cx="36740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a:solidFill>
                  <a:srgbClr val="FFFFFF"/>
                </a:solidFill>
              </a:rPr>
              <a:t>12</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7914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MONEY</a:t>
            </a:r>
            <a:endParaRPr lang="en-US" dirty="0"/>
          </a:p>
        </p:txBody>
      </p:sp>
      <p:sp>
        <p:nvSpPr>
          <p:cNvPr id="3" name="Content Placeholder 2"/>
          <p:cNvSpPr>
            <a:spLocks noGrp="1"/>
          </p:cNvSpPr>
          <p:nvPr>
            <p:ph idx="1"/>
          </p:nvPr>
        </p:nvSpPr>
        <p:spPr/>
        <p:txBody>
          <a:bodyPr/>
          <a:lstStyle/>
          <a:p>
            <a:pPr marL="0" indent="0">
              <a:buNone/>
            </a:pPr>
            <a:r>
              <a:rPr lang="en-US" sz="2100" u="sng" dirty="0"/>
              <a:t>FY2023 </a:t>
            </a:r>
            <a:r>
              <a:rPr lang="en-US" sz="2100" u="sng" dirty="0"/>
              <a:t>Programs</a:t>
            </a:r>
          </a:p>
          <a:p>
            <a:pPr>
              <a:lnSpc>
                <a:spcPct val="150000"/>
              </a:lnSpc>
            </a:pPr>
            <a:r>
              <a:rPr lang="en-US" sz="2400" dirty="0">
                <a:solidFill>
                  <a:srgbClr val="0070C0"/>
                </a:solidFill>
              </a:rPr>
              <a:t>Airport </a:t>
            </a:r>
            <a:r>
              <a:rPr lang="en-US" sz="2400" dirty="0">
                <a:solidFill>
                  <a:srgbClr val="0070C0"/>
                </a:solidFill>
              </a:rPr>
              <a:t>Improvement Program (AIP) Grants</a:t>
            </a:r>
          </a:p>
          <a:p>
            <a:pPr>
              <a:lnSpc>
                <a:spcPct val="150000"/>
              </a:lnSpc>
            </a:pPr>
            <a:r>
              <a:rPr lang="en-US" sz="2400" dirty="0">
                <a:solidFill>
                  <a:srgbClr val="00B050"/>
                </a:solidFill>
              </a:rPr>
              <a:t>BIL (AIG and ATP)</a:t>
            </a:r>
          </a:p>
          <a:p>
            <a:pPr>
              <a:lnSpc>
                <a:spcPct val="150000"/>
              </a:lnSpc>
            </a:pPr>
            <a:r>
              <a:rPr lang="en-US" sz="2400" dirty="0">
                <a:solidFill>
                  <a:srgbClr val="FFC000"/>
                </a:solidFill>
              </a:rPr>
              <a:t>Supplemental</a:t>
            </a:r>
            <a:r>
              <a:rPr lang="en-US" sz="2400" dirty="0"/>
              <a:t> (FY18-19-20-21-</a:t>
            </a:r>
            <a:r>
              <a:rPr lang="en-US" sz="2400" dirty="0">
                <a:solidFill>
                  <a:srgbClr val="FFC000"/>
                </a:solidFill>
              </a:rPr>
              <a:t>22-23</a:t>
            </a:r>
            <a:r>
              <a:rPr lang="en-US" sz="2400" dirty="0"/>
              <a:t>)</a:t>
            </a:r>
            <a:endParaRPr lang="en-US" sz="2400" dirty="0"/>
          </a:p>
          <a:p>
            <a:pPr>
              <a:lnSpc>
                <a:spcPct val="150000"/>
              </a:lnSpc>
            </a:pPr>
            <a:r>
              <a:rPr lang="en-US" sz="2400" dirty="0">
                <a:solidFill>
                  <a:schemeClr val="accent6">
                    <a:lumMod val="40000"/>
                    <a:lumOff val="60000"/>
                  </a:schemeClr>
                </a:solidFill>
              </a:rPr>
              <a:t>COVID Relief Grants</a:t>
            </a:r>
          </a:p>
          <a:p>
            <a:pPr lvl="1">
              <a:lnSpc>
                <a:spcPct val="150000"/>
              </a:lnSpc>
            </a:pPr>
            <a:r>
              <a:rPr lang="en-US" sz="1800" dirty="0"/>
              <a:t>CARES </a:t>
            </a:r>
            <a:r>
              <a:rPr lang="en-US" sz="1800" dirty="0"/>
              <a:t>Act Grants</a:t>
            </a:r>
          </a:p>
          <a:p>
            <a:pPr lvl="1">
              <a:lnSpc>
                <a:spcPct val="150000"/>
              </a:lnSpc>
            </a:pPr>
            <a:r>
              <a:rPr lang="en-US" sz="1800" dirty="0"/>
              <a:t>CRRSA/ACRGP Grants</a:t>
            </a:r>
          </a:p>
          <a:p>
            <a:pPr lvl="1">
              <a:lnSpc>
                <a:spcPct val="150000"/>
              </a:lnSpc>
            </a:pPr>
            <a:r>
              <a:rPr lang="en-US" sz="1800" dirty="0"/>
              <a:t>ARPA </a:t>
            </a:r>
            <a:r>
              <a:rPr lang="en-US" sz="1800" dirty="0"/>
              <a:t>Grants</a:t>
            </a:r>
            <a:endParaRPr lang="en-US" sz="1800" dirty="0"/>
          </a:p>
        </p:txBody>
      </p:sp>
      <p:sp>
        <p:nvSpPr>
          <p:cNvPr id="4" name="Slide Number Placeholder 3"/>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438B1A-AF1B-4C8B-993E-1BADE62A2451}" type="slidenum">
              <a:rPr kumimoji="0" lang="en-US" sz="1400" b="0" i="0" u="none" strike="noStrike" kern="1200" cap="none" spc="0" normalizeH="0" baseline="0" noProof="0">
                <a:ln>
                  <a:noFill/>
                </a:ln>
                <a:solidFill>
                  <a:srgbClr val="FFFFFF"/>
                </a:solidFill>
                <a:effectLst/>
                <a:uLnTx/>
                <a:uFillTx/>
                <a:latin typeface="Helvetica Neue Medium"/>
                <a:ea typeface="+mn-ea"/>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dirty="0">
              <a:ln>
                <a:noFill/>
              </a:ln>
              <a:solidFill>
                <a:srgbClr val="FFFFFF"/>
              </a:solidFill>
              <a:effectLst/>
              <a:uLnTx/>
              <a:uFillTx/>
              <a:latin typeface="Helvetica Neue Medium"/>
              <a:ea typeface="+mn-ea"/>
            </a:endParaRPr>
          </a:p>
        </p:txBody>
      </p:sp>
      <p:pic>
        <p:nvPicPr>
          <p:cNvPr id="5" name="Picture 4"/>
          <p:cNvPicPr>
            <a:picLocks noChangeAspect="1"/>
          </p:cNvPicPr>
          <p:nvPr/>
        </p:nvPicPr>
        <p:blipFill>
          <a:blip r:embed="rId3"/>
          <a:stretch>
            <a:fillRect/>
          </a:stretch>
        </p:blipFill>
        <p:spPr>
          <a:xfrm>
            <a:off x="6296966" y="4082810"/>
            <a:ext cx="1503414" cy="1816341"/>
          </a:xfrm>
          <a:prstGeom prst="rect">
            <a:avLst/>
          </a:prstGeom>
        </p:spPr>
      </p:pic>
      <p:sp>
        <p:nvSpPr>
          <p:cNvPr id="6" name="AutoShape 2" descr="62 Free Money Clipart - Cliparting.com"/>
          <p:cNvSpPr>
            <a:spLocks noChangeAspect="1" noChangeArrowheads="1"/>
          </p:cNvSpPr>
          <p:nvPr/>
        </p:nvSpPr>
        <p:spPr bwMode="auto">
          <a:xfrm>
            <a:off x="8009930" y="3868189"/>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8" name="Picture 7"/>
          <p:cNvPicPr>
            <a:picLocks noChangeAspect="1"/>
          </p:cNvPicPr>
          <p:nvPr/>
        </p:nvPicPr>
        <p:blipFill>
          <a:blip r:embed="rId4"/>
          <a:stretch>
            <a:fillRect/>
          </a:stretch>
        </p:blipFill>
        <p:spPr>
          <a:xfrm>
            <a:off x="7577767" y="4416869"/>
            <a:ext cx="1823680" cy="1441033"/>
          </a:xfrm>
          <a:prstGeom prst="rect">
            <a:avLst/>
          </a:prstGeom>
        </p:spPr>
      </p:pic>
      <p:sp>
        <p:nvSpPr>
          <p:cNvPr id="7" name="Oval 6"/>
          <p:cNvSpPr/>
          <p:nvPr/>
        </p:nvSpPr>
        <p:spPr bwMode="auto">
          <a:xfrm>
            <a:off x="969818" y="1985818"/>
            <a:ext cx="6724073" cy="711200"/>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794327" y="1985818"/>
            <a:ext cx="6899563" cy="628073"/>
          </a:xfrm>
          <a:prstGeom prst="ellipse">
            <a:avLst/>
          </a:prstGeom>
          <a:noFill/>
          <a:ln w="19050">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319732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SD</a:t>
            </a:r>
            <a:r>
              <a:rPr lang="en-US" dirty="0" smtClean="0"/>
              <a:t> </a:t>
            </a:r>
            <a:r>
              <a:rPr lang="en-US" dirty="0" smtClean="0"/>
              <a:t>Grant History 2012-2022</a:t>
            </a:r>
            <a:endParaRPr lang="en-US" dirty="0"/>
          </a:p>
        </p:txBody>
      </p:sp>
      <p:graphicFrame>
        <p:nvGraphicFramePr>
          <p:cNvPr id="6" name="Content Placeholder 5"/>
          <p:cNvGraphicFramePr>
            <a:graphicFrameLocks noGrp="1"/>
          </p:cNvGraphicFramePr>
          <p:nvPr>
            <p:ph idx="1"/>
            <p:extLst/>
          </p:nvPr>
        </p:nvGraphicFramePr>
        <p:xfrm>
          <a:off x="1" y="1122947"/>
          <a:ext cx="11999494" cy="47762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4946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a:t>
            </a:r>
            <a:r>
              <a:rPr lang="en-US" dirty="0" smtClean="0"/>
              <a:t> </a:t>
            </a:r>
            <a:r>
              <a:rPr lang="en-US" dirty="0" smtClean="0"/>
              <a:t>AIP Open Grants</a:t>
            </a:r>
            <a:endParaRPr lang="en-US" dirty="0"/>
          </a:p>
        </p:txBody>
      </p:sp>
      <p:graphicFrame>
        <p:nvGraphicFramePr>
          <p:cNvPr id="9" name="Content Placeholder 8"/>
          <p:cNvGraphicFramePr>
            <a:graphicFrameLocks noGrp="1"/>
          </p:cNvGraphicFramePr>
          <p:nvPr>
            <p:ph sz="half" idx="1"/>
            <p:extLst/>
          </p:nvPr>
        </p:nvGraphicFramePr>
        <p:xfrm>
          <a:off x="0" y="1486030"/>
          <a:ext cx="4254500" cy="4391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ontent Placeholder 10"/>
          <p:cNvGraphicFramePr>
            <a:graphicFrameLocks noGrp="1"/>
          </p:cNvGraphicFramePr>
          <p:nvPr>
            <p:ph sz="half" idx="2"/>
            <p:extLst/>
          </p:nvPr>
        </p:nvGraphicFramePr>
        <p:xfrm>
          <a:off x="4559300" y="1508125"/>
          <a:ext cx="7023099" cy="3390329"/>
        </p:xfrm>
        <a:graphic>
          <a:graphicData uri="http://schemas.openxmlformats.org/drawingml/2006/table">
            <a:tbl>
              <a:tblPr firstRow="1" bandRow="1">
                <a:tableStyleId>{93296810-A885-4BE3-A3E7-6D5BEEA58F35}</a:tableStyleId>
              </a:tblPr>
              <a:tblGrid>
                <a:gridCol w="2341033">
                  <a:extLst>
                    <a:ext uri="{9D8B030D-6E8A-4147-A177-3AD203B41FA5}">
                      <a16:colId xmlns:a16="http://schemas.microsoft.com/office/drawing/2014/main" val="3069486652"/>
                    </a:ext>
                  </a:extLst>
                </a:gridCol>
                <a:gridCol w="2341033">
                  <a:extLst>
                    <a:ext uri="{9D8B030D-6E8A-4147-A177-3AD203B41FA5}">
                      <a16:colId xmlns:a16="http://schemas.microsoft.com/office/drawing/2014/main" val="672793202"/>
                    </a:ext>
                  </a:extLst>
                </a:gridCol>
                <a:gridCol w="2341033">
                  <a:extLst>
                    <a:ext uri="{9D8B030D-6E8A-4147-A177-3AD203B41FA5}">
                      <a16:colId xmlns:a16="http://schemas.microsoft.com/office/drawing/2014/main" val="2943772310"/>
                    </a:ext>
                  </a:extLst>
                </a:gridCol>
              </a:tblGrid>
              <a:tr h="913829">
                <a:tc>
                  <a:txBody>
                    <a:bodyPr/>
                    <a:lstStyle/>
                    <a:p>
                      <a:pPr algn="ctr"/>
                      <a:r>
                        <a:rPr lang="en-US" u="sng" dirty="0" smtClean="0"/>
                        <a:t>Open Grants</a:t>
                      </a:r>
                      <a:endParaRPr lang="en-US" u="sng"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Number #</a:t>
                      </a:r>
                    </a:p>
                    <a:p>
                      <a:pPr algn="ctr"/>
                      <a:endParaRPr lang="en-US" u="sng"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Available</a:t>
                      </a:r>
                      <a:r>
                        <a:rPr lang="en-US" baseline="0" dirty="0" smtClean="0"/>
                        <a:t> </a:t>
                      </a:r>
                      <a:r>
                        <a:rPr lang="en-US" dirty="0" smtClean="0"/>
                        <a:t>$</a:t>
                      </a:r>
                    </a:p>
                    <a:p>
                      <a:pPr algn="ctr"/>
                      <a:endParaRPr lang="en-US" u="sng" dirty="0"/>
                    </a:p>
                  </a:txBody>
                  <a:tcPr anchor="ctr"/>
                </a:tc>
                <a:extLst>
                  <a:ext uri="{0D108BD9-81ED-4DB2-BD59-A6C34878D82A}">
                    <a16:rowId xmlns:a16="http://schemas.microsoft.com/office/drawing/2014/main" val="2571172159"/>
                  </a:ext>
                </a:extLst>
              </a:tr>
              <a:tr h="548640">
                <a:tc>
                  <a:txBody>
                    <a:bodyPr/>
                    <a:lstStyle/>
                    <a:p>
                      <a:pPr algn="ctr"/>
                      <a:r>
                        <a:rPr lang="en-US" sz="2000" b="1" dirty="0" smtClean="0"/>
                        <a:t>2019</a:t>
                      </a:r>
                      <a:endParaRPr lang="en-US" sz="2000" b="1" dirty="0"/>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dirty="0" smtClean="0"/>
                        <a:t>3</a:t>
                      </a:r>
                      <a:endParaRPr lang="en-US" sz="2000" dirty="0" smtClean="0"/>
                    </a:p>
                    <a:p>
                      <a:pPr marL="0" algn="ctr" defTabSz="914400" rtl="0" eaLnBrk="1" fontAlgn="b" latinLnBrk="0" hangingPunct="1"/>
                      <a:endParaRPr lang="en-US" sz="2000" kern="1200" dirty="0">
                        <a:solidFill>
                          <a:schemeClr val="dk1"/>
                        </a:solidFill>
                        <a:latin typeface="+mn-lt"/>
                        <a:ea typeface="+mn-ea"/>
                        <a:cs typeface="+mn-cs"/>
                      </a:endParaRPr>
                    </a:p>
                  </a:txBody>
                  <a:tcPr marL="9525" marR="9525" marT="9525" marB="0"/>
                </a:tc>
                <a:tc>
                  <a:txBody>
                    <a:bodyPr/>
                    <a:lstStyle/>
                    <a:p>
                      <a:pPr marL="0" algn="l" defTabSz="914400" rtl="0" eaLnBrk="1" fontAlgn="b" latinLnBrk="0" hangingPunct="1"/>
                      <a:r>
                        <a:rPr lang="en-US" sz="2000" kern="1200" dirty="0" smtClean="0">
                          <a:solidFill>
                            <a:schemeClr val="dk1"/>
                          </a:solidFill>
                          <a:latin typeface="+mn-lt"/>
                          <a:ea typeface="+mn-ea"/>
                          <a:cs typeface="+mn-cs"/>
                        </a:rPr>
                        <a:t>$2,535,659.06 </a:t>
                      </a:r>
                      <a:endParaRPr lang="en-US" sz="2000" kern="1200" dirty="0">
                        <a:solidFill>
                          <a:schemeClr val="dk1"/>
                        </a:solidFill>
                        <a:latin typeface="+mn-lt"/>
                        <a:ea typeface="+mn-ea"/>
                        <a:cs typeface="+mn-cs"/>
                      </a:endParaRPr>
                    </a:p>
                  </a:txBody>
                  <a:tcPr marL="9525" marR="9525" marT="9525" marB="0"/>
                </a:tc>
                <a:extLst>
                  <a:ext uri="{0D108BD9-81ED-4DB2-BD59-A6C34878D82A}">
                    <a16:rowId xmlns:a16="http://schemas.microsoft.com/office/drawing/2014/main" val="234854780"/>
                  </a:ext>
                </a:extLst>
              </a:tr>
              <a:tr h="548640">
                <a:tc>
                  <a:txBody>
                    <a:bodyPr/>
                    <a:lstStyle/>
                    <a:p>
                      <a:pPr algn="ctr"/>
                      <a:r>
                        <a:rPr lang="en-US" sz="2000" b="1" dirty="0" smtClean="0"/>
                        <a:t>2020</a:t>
                      </a:r>
                      <a:endParaRPr lang="en-US" sz="2000" b="1" dirty="0"/>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dirty="0" smtClean="0"/>
                        <a:t>14</a:t>
                      </a:r>
                      <a:endParaRPr lang="en-US" sz="2000" dirty="0" smtClean="0"/>
                    </a:p>
                    <a:p>
                      <a:pPr marL="0" algn="ctr" defTabSz="914400" rtl="0" eaLnBrk="1" fontAlgn="b" latinLnBrk="0" hangingPunct="1"/>
                      <a:endParaRPr lang="en-US" sz="2000" kern="1200" dirty="0">
                        <a:solidFill>
                          <a:schemeClr val="dk1"/>
                        </a:solidFill>
                        <a:latin typeface="+mn-lt"/>
                        <a:ea typeface="+mn-ea"/>
                        <a:cs typeface="+mn-cs"/>
                      </a:endParaRPr>
                    </a:p>
                  </a:txBody>
                  <a:tcPr marL="9525" marR="9525" marT="9525" marB="0"/>
                </a:tc>
                <a:tc>
                  <a:txBody>
                    <a:bodyPr/>
                    <a:lstStyle/>
                    <a:p>
                      <a:pPr marL="0" algn="l" defTabSz="914400" rtl="0" eaLnBrk="1" fontAlgn="b" latinLnBrk="0" hangingPunct="1"/>
                      <a:r>
                        <a:rPr lang="en-US" sz="2000" kern="1200" dirty="0" smtClean="0">
                          <a:solidFill>
                            <a:schemeClr val="dk1"/>
                          </a:solidFill>
                          <a:latin typeface="+mn-lt"/>
                          <a:ea typeface="+mn-ea"/>
                          <a:cs typeface="+mn-cs"/>
                        </a:rPr>
                        <a:t>$4,954,556.97 </a:t>
                      </a:r>
                      <a:endParaRPr lang="en-US" sz="2000" kern="1200" dirty="0">
                        <a:solidFill>
                          <a:schemeClr val="dk1"/>
                        </a:solidFill>
                        <a:latin typeface="+mn-lt"/>
                        <a:ea typeface="+mn-ea"/>
                        <a:cs typeface="+mn-cs"/>
                      </a:endParaRPr>
                    </a:p>
                  </a:txBody>
                  <a:tcPr marL="9525" marR="9525" marT="9525" marB="0"/>
                </a:tc>
                <a:extLst>
                  <a:ext uri="{0D108BD9-81ED-4DB2-BD59-A6C34878D82A}">
                    <a16:rowId xmlns:a16="http://schemas.microsoft.com/office/drawing/2014/main" val="3118350973"/>
                  </a:ext>
                </a:extLst>
              </a:tr>
              <a:tr h="548640">
                <a:tc>
                  <a:txBody>
                    <a:bodyPr/>
                    <a:lstStyle/>
                    <a:p>
                      <a:pPr algn="ctr"/>
                      <a:r>
                        <a:rPr lang="en-US" sz="2000" b="1" dirty="0" smtClean="0"/>
                        <a:t>2021</a:t>
                      </a:r>
                      <a:endParaRPr lang="en-US" sz="2000" b="1" dirty="0"/>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dirty="0" smtClean="0"/>
                        <a:t>13</a:t>
                      </a:r>
                      <a:endParaRPr lang="en-US" sz="2000" dirty="0" smtClean="0"/>
                    </a:p>
                    <a:p>
                      <a:pPr marL="0" algn="ctr" defTabSz="914400" rtl="0" eaLnBrk="1" fontAlgn="b" latinLnBrk="0" hangingPunct="1"/>
                      <a:endParaRPr lang="en-US" sz="2000" kern="1200" dirty="0">
                        <a:solidFill>
                          <a:schemeClr val="dk1"/>
                        </a:solidFill>
                        <a:latin typeface="+mn-lt"/>
                        <a:ea typeface="+mn-ea"/>
                        <a:cs typeface="+mn-cs"/>
                      </a:endParaRPr>
                    </a:p>
                  </a:txBody>
                  <a:tcPr marL="9525" marR="9525" marT="9525"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000" kern="1200" dirty="0" smtClean="0">
                          <a:solidFill>
                            <a:schemeClr val="dk1"/>
                          </a:solidFill>
                          <a:latin typeface="+mn-lt"/>
                          <a:ea typeface="+mn-ea"/>
                          <a:cs typeface="+mn-cs"/>
                        </a:rPr>
                        <a:t>$2,446,000.44 </a:t>
                      </a:r>
                    </a:p>
                    <a:p>
                      <a:pPr marL="0" algn="l" defTabSz="914400" rtl="0" eaLnBrk="1" fontAlgn="b" latinLnBrk="0" hangingPunct="1"/>
                      <a:endParaRPr lang="en-US" sz="2000" kern="1200" dirty="0">
                        <a:solidFill>
                          <a:schemeClr val="dk1"/>
                        </a:solidFill>
                        <a:latin typeface="+mn-lt"/>
                        <a:ea typeface="+mn-ea"/>
                        <a:cs typeface="+mn-cs"/>
                      </a:endParaRPr>
                    </a:p>
                  </a:txBody>
                  <a:tcPr marL="9525" marR="9525" marT="9525" marB="0"/>
                </a:tc>
                <a:extLst>
                  <a:ext uri="{0D108BD9-81ED-4DB2-BD59-A6C34878D82A}">
                    <a16:rowId xmlns:a16="http://schemas.microsoft.com/office/drawing/2014/main" val="3247449696"/>
                  </a:ext>
                </a:extLst>
              </a:tr>
              <a:tr h="548640">
                <a:tc>
                  <a:txBody>
                    <a:bodyPr/>
                    <a:lstStyle/>
                    <a:p>
                      <a:pPr algn="ctr"/>
                      <a:r>
                        <a:rPr lang="en-US" sz="2000" b="1" dirty="0" smtClean="0"/>
                        <a:t>2022</a:t>
                      </a:r>
                      <a:endParaRPr lang="en-US" sz="2000" b="1" dirty="0"/>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dirty="0" smtClean="0"/>
                        <a:t>23</a:t>
                      </a:r>
                      <a:endParaRPr lang="en-US" sz="2000" dirty="0" smtClean="0"/>
                    </a:p>
                    <a:p>
                      <a:pPr marL="0" algn="ctr" defTabSz="914400" rtl="0" eaLnBrk="1" fontAlgn="b" latinLnBrk="0" hangingPunct="1"/>
                      <a:endParaRPr lang="en-US" sz="2000" kern="1200" dirty="0">
                        <a:solidFill>
                          <a:schemeClr val="dk1"/>
                        </a:solidFill>
                        <a:latin typeface="+mn-lt"/>
                        <a:ea typeface="+mn-ea"/>
                        <a:cs typeface="+mn-cs"/>
                      </a:endParaRPr>
                    </a:p>
                  </a:txBody>
                  <a:tcPr marL="9525" marR="9525" marT="9525" marB="0"/>
                </a:tc>
                <a:tc>
                  <a:txBody>
                    <a:bodyPr/>
                    <a:lstStyle/>
                    <a:p>
                      <a:pPr marL="0" algn="l" defTabSz="914400" rtl="0" eaLnBrk="1" fontAlgn="b" latinLnBrk="0" hangingPunct="1"/>
                      <a:r>
                        <a:rPr lang="en-US" sz="2000" kern="1200" dirty="0" smtClean="0">
                          <a:solidFill>
                            <a:schemeClr val="dk1"/>
                          </a:solidFill>
                          <a:latin typeface="+mn-lt"/>
                          <a:ea typeface="+mn-ea"/>
                          <a:cs typeface="+mn-cs"/>
                        </a:rPr>
                        <a:t>$35,435,122.05 </a:t>
                      </a:r>
                      <a:endParaRPr lang="en-US" sz="2000" kern="1200" dirty="0">
                        <a:solidFill>
                          <a:schemeClr val="dk1"/>
                        </a:solidFill>
                        <a:latin typeface="+mn-lt"/>
                        <a:ea typeface="+mn-ea"/>
                        <a:cs typeface="+mn-cs"/>
                      </a:endParaRPr>
                    </a:p>
                  </a:txBody>
                  <a:tcPr marL="9525" marR="9525" marT="9525" marB="0"/>
                </a:tc>
                <a:extLst>
                  <a:ext uri="{0D108BD9-81ED-4DB2-BD59-A6C34878D82A}">
                    <a16:rowId xmlns:a16="http://schemas.microsoft.com/office/drawing/2014/main" val="2065616089"/>
                  </a:ext>
                </a:extLst>
              </a:tr>
            </a:tbl>
          </a:graphicData>
        </a:graphic>
      </p:graphicFrame>
      <p:sp>
        <p:nvSpPr>
          <p:cNvPr id="4" name="Slide Number Placeholder 3"/>
          <p:cNvSpPr>
            <a:spLocks noGrp="1"/>
          </p:cNvSpPr>
          <p:nvPr>
            <p:ph type="sldNum" sz="quarter" idx="4294967295"/>
          </p:nvPr>
        </p:nvSpPr>
        <p:spPr>
          <a:xfrm>
            <a:off x="10755313" y="6248400"/>
            <a:ext cx="1436687" cy="457200"/>
          </a:xfrm>
        </p:spPr>
        <p:txBody>
          <a:bodyPr/>
          <a:lstStyle/>
          <a:p>
            <a:fld id="{74438B1A-AF1B-4C8B-993E-1BADE62A2451}" type="slidenum">
              <a:rPr lang="en-US" smtClean="0"/>
              <a:pPr/>
              <a:t>27</a:t>
            </a:fld>
            <a:endParaRPr lang="en-US" dirty="0"/>
          </a:p>
        </p:txBody>
      </p:sp>
      <p:sp>
        <p:nvSpPr>
          <p:cNvPr id="13" name="TextBox 12"/>
          <p:cNvSpPr txBox="1"/>
          <p:nvPr/>
        </p:nvSpPr>
        <p:spPr bwMode="auto">
          <a:xfrm>
            <a:off x="4673600" y="5321300"/>
            <a:ext cx="66421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lgn="ctr">
              <a:buFontTx/>
              <a:buNone/>
            </a:pPr>
            <a:r>
              <a:rPr lang="en-US" b="1" dirty="0" smtClean="0"/>
              <a:t>53</a:t>
            </a:r>
            <a:r>
              <a:rPr lang="en-US" b="1" dirty="0" smtClean="0"/>
              <a:t> </a:t>
            </a:r>
            <a:r>
              <a:rPr lang="en-US" b="1" dirty="0" smtClean="0"/>
              <a:t>Open AIP Grants = </a:t>
            </a:r>
            <a:r>
              <a:rPr lang="en-US" b="1" dirty="0"/>
              <a:t>$ $24,081,440 </a:t>
            </a:r>
          </a:p>
        </p:txBody>
      </p:sp>
    </p:spTree>
    <p:extLst>
      <p:ext uri="{BB962C8B-B14F-4D97-AF65-F5344CB8AC3E}">
        <p14:creationId xmlns:p14="http://schemas.microsoft.com/office/powerpoint/2010/main" val="2488029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 FY2023 Pre-Applications </a:t>
            </a:r>
            <a:r>
              <a:rPr lang="en-US" dirty="0" smtClean="0"/>
              <a:t>Received</a:t>
            </a:r>
            <a:endParaRPr lang="en-US" dirty="0"/>
          </a:p>
        </p:txBody>
      </p:sp>
      <p:sp>
        <p:nvSpPr>
          <p:cNvPr id="3" name="Content Placeholder 2"/>
          <p:cNvSpPr>
            <a:spLocks noGrp="1"/>
          </p:cNvSpPr>
          <p:nvPr>
            <p:ph idx="1"/>
          </p:nvPr>
        </p:nvSpPr>
        <p:spPr/>
        <p:txBody>
          <a:bodyPr/>
          <a:lstStyle/>
          <a:p>
            <a:r>
              <a:rPr lang="en-US" sz="2400" b="0" dirty="0"/>
              <a:t>Pre-applications </a:t>
            </a:r>
            <a:r>
              <a:rPr lang="en-US" sz="2400" b="0" dirty="0"/>
              <a:t>were due </a:t>
            </a:r>
            <a:r>
              <a:rPr lang="en-US" sz="2400" b="0" dirty="0"/>
              <a:t>to the FAA &amp; State POCs by </a:t>
            </a:r>
            <a:r>
              <a:rPr lang="en-US" sz="2400" b="0" u="sng" dirty="0"/>
              <a:t>October 21, 2022</a:t>
            </a:r>
            <a:endParaRPr lang="en-US" sz="2400" b="0" dirty="0"/>
          </a:p>
          <a:p>
            <a:pPr marL="0" indent="0">
              <a:buNone/>
            </a:pPr>
            <a:endParaRPr lang="en-US" sz="2400" dirty="0" smtClean="0"/>
          </a:p>
          <a:p>
            <a:pPr marL="0" indent="0">
              <a:buNone/>
            </a:pPr>
            <a:r>
              <a:rPr lang="en-US" sz="2400" dirty="0" smtClean="0"/>
              <a:t>58 NPIAS Airports (3 Unclassified)</a:t>
            </a:r>
            <a:endParaRPr lang="en-US" sz="2400" dirty="0"/>
          </a:p>
          <a:p>
            <a:pPr lvl="1"/>
            <a:r>
              <a:rPr lang="en-US" b="1" dirty="0" smtClean="0"/>
              <a:t>34 </a:t>
            </a:r>
            <a:r>
              <a:rPr lang="en-US" b="1" dirty="0" smtClean="0"/>
              <a:t>AIP Projects</a:t>
            </a:r>
          </a:p>
          <a:p>
            <a:pPr lvl="1"/>
            <a:r>
              <a:rPr lang="en-US" b="1" dirty="0" smtClean="0"/>
              <a:t>19 </a:t>
            </a:r>
            <a:r>
              <a:rPr lang="en-US" b="1" dirty="0" smtClean="0"/>
              <a:t>BIL Projects</a:t>
            </a:r>
          </a:p>
          <a:p>
            <a:endParaRPr lang="en-US" dirty="0"/>
          </a:p>
          <a:p>
            <a:r>
              <a:rPr lang="en-US" sz="2400" b="0" dirty="0"/>
              <a:t>If you are </a:t>
            </a:r>
            <a:r>
              <a:rPr lang="en-US" sz="2400" b="0" dirty="0">
                <a:solidFill>
                  <a:srgbClr val="00B050"/>
                </a:solidFill>
              </a:rPr>
              <a:t>not pursuing a grant</a:t>
            </a:r>
            <a:r>
              <a:rPr lang="en-US" sz="2400" b="0" dirty="0"/>
              <a:t>, a statement saying that and what you would like to do with your entitlements (</a:t>
            </a:r>
            <a:r>
              <a:rPr lang="en-US" sz="2400" dirty="0">
                <a:solidFill>
                  <a:srgbClr val="00B050"/>
                </a:solidFill>
              </a:rPr>
              <a:t>carryover </a:t>
            </a:r>
            <a:r>
              <a:rPr lang="en-US" sz="2400" u="sng" dirty="0"/>
              <a:t>or</a:t>
            </a:r>
            <a:r>
              <a:rPr lang="en-US" sz="2400" dirty="0">
                <a:solidFill>
                  <a:srgbClr val="00B050"/>
                </a:solidFill>
              </a:rPr>
              <a:t> </a:t>
            </a:r>
            <a:r>
              <a:rPr lang="en-US" sz="2400" dirty="0">
                <a:solidFill>
                  <a:srgbClr val="FFC000"/>
                </a:solidFill>
              </a:rPr>
              <a:t>transfer</a:t>
            </a:r>
            <a:r>
              <a:rPr lang="en-US" sz="2400" b="0" dirty="0"/>
              <a:t>) – </a:t>
            </a:r>
            <a:endParaRPr lang="en-US" sz="2400" b="0" dirty="0" smtClean="0"/>
          </a:p>
          <a:p>
            <a:pPr lvl="1"/>
            <a:r>
              <a:rPr lang="en-US" sz="2000" i="1" dirty="0" smtClean="0"/>
              <a:t>An </a:t>
            </a:r>
            <a:r>
              <a:rPr lang="en-US" sz="2000" b="0" i="1" dirty="0" smtClean="0"/>
              <a:t>email </a:t>
            </a:r>
            <a:r>
              <a:rPr lang="en-US" sz="2000" b="0" i="1" dirty="0"/>
              <a:t>is </a:t>
            </a:r>
            <a:r>
              <a:rPr lang="en-US" sz="2000" b="0" i="1" dirty="0" smtClean="0"/>
              <a:t>acceptable for </a:t>
            </a:r>
            <a:r>
              <a:rPr lang="en-US" sz="2000" dirty="0">
                <a:solidFill>
                  <a:srgbClr val="00B050"/>
                </a:solidFill>
              </a:rPr>
              <a:t>carryover</a:t>
            </a:r>
            <a:r>
              <a:rPr lang="en-US" sz="2000" b="0" i="1" dirty="0" smtClean="0"/>
              <a:t> – Please use updated form for </a:t>
            </a:r>
            <a:r>
              <a:rPr lang="en-US" sz="2000" dirty="0">
                <a:solidFill>
                  <a:srgbClr val="FFC000"/>
                </a:solidFill>
              </a:rPr>
              <a:t>transfer</a:t>
            </a:r>
            <a:endParaRPr lang="en-US" dirty="0"/>
          </a:p>
        </p:txBody>
      </p:sp>
      <p:sp>
        <p:nvSpPr>
          <p:cNvPr id="4" name="Slide Number Placeholder 3"/>
          <p:cNvSpPr>
            <a:spLocks noGrp="1"/>
          </p:cNvSpPr>
          <p:nvPr>
            <p:ph type="sldNum" sz="quarter" idx="4"/>
          </p:nvPr>
        </p:nvSpPr>
        <p:spPr/>
        <p:txBody>
          <a:bodyPr/>
          <a:lstStyle/>
          <a:p>
            <a:pPr eaLnBrk="1" hangingPunct="1"/>
            <a:fld id="{74438B1A-AF1B-4C8B-993E-1BADE62A2451}" type="slidenum">
              <a:rPr lang="en-US">
                <a:solidFill>
                  <a:srgbClr val="FFFFFF">
                    <a:lumMod val="65000"/>
                  </a:srgbClr>
                </a:solidFill>
              </a:rPr>
              <a:pPr eaLnBrk="1" hangingPunct="1"/>
              <a:t>28</a:t>
            </a:fld>
            <a:endParaRPr lang="en-US" dirty="0">
              <a:solidFill>
                <a:srgbClr val="FFFFFF">
                  <a:lumMod val="65000"/>
                </a:srgbClr>
              </a:solidFill>
            </a:endParaRPr>
          </a:p>
        </p:txBody>
      </p:sp>
    </p:spTree>
    <p:extLst>
      <p:ext uri="{BB962C8B-B14F-4D97-AF65-F5344CB8AC3E}">
        <p14:creationId xmlns:p14="http://schemas.microsoft.com/office/powerpoint/2010/main" val="3886170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FY23 AIP &amp; BIL Grants Calendar</a:t>
            </a:r>
            <a:endParaRPr lang="en-US" dirty="0"/>
          </a:p>
        </p:txBody>
      </p:sp>
      <p:sp>
        <p:nvSpPr>
          <p:cNvPr id="3" name="Content Placeholder 2"/>
          <p:cNvSpPr>
            <a:spLocks noGrp="1"/>
          </p:cNvSpPr>
          <p:nvPr>
            <p:ph idx="1"/>
          </p:nvPr>
        </p:nvSpPr>
        <p:spPr>
          <a:xfrm>
            <a:off x="424873" y="1108364"/>
            <a:ext cx="10621818" cy="4790787"/>
          </a:xfrm>
        </p:spPr>
        <p:txBody>
          <a:bodyPr/>
          <a:lstStyle/>
          <a:p>
            <a:r>
              <a:rPr lang="en-US" dirty="0" smtClean="0"/>
              <a:t>Currently: </a:t>
            </a:r>
            <a:r>
              <a:rPr lang="en-US" dirty="0" smtClean="0">
                <a:solidFill>
                  <a:srgbClr val="00B050"/>
                </a:solidFill>
              </a:rPr>
              <a:t>Programming Grants</a:t>
            </a:r>
            <a:endParaRPr lang="en-US" dirty="0" smtClean="0">
              <a:solidFill>
                <a:srgbClr val="00B050"/>
              </a:solidFill>
            </a:endParaRPr>
          </a:p>
          <a:p>
            <a:pPr lvl="1"/>
            <a:r>
              <a:rPr lang="en-US" dirty="0" smtClean="0"/>
              <a:t>Cannot </a:t>
            </a:r>
            <a:r>
              <a:rPr lang="en-US" dirty="0" smtClean="0"/>
              <a:t>program without environmental determination</a:t>
            </a:r>
          </a:p>
          <a:p>
            <a:r>
              <a:rPr lang="en-US" dirty="0" smtClean="0"/>
              <a:t>Feb/March: </a:t>
            </a:r>
            <a:r>
              <a:rPr lang="en-US" dirty="0" smtClean="0">
                <a:solidFill>
                  <a:srgbClr val="00B050"/>
                </a:solidFill>
              </a:rPr>
              <a:t>Monthly announcements </a:t>
            </a:r>
            <a:r>
              <a:rPr lang="en-US" dirty="0" smtClean="0">
                <a:solidFill>
                  <a:srgbClr val="00B050"/>
                </a:solidFill>
              </a:rPr>
              <a:t>began</a:t>
            </a:r>
            <a:endParaRPr lang="en-US" dirty="0">
              <a:solidFill>
                <a:srgbClr val="00B050"/>
              </a:solidFill>
            </a:endParaRPr>
          </a:p>
          <a:p>
            <a:r>
              <a:rPr lang="en-US" dirty="0" smtClean="0"/>
              <a:t>May 5: </a:t>
            </a:r>
            <a:r>
              <a:rPr lang="en-US" dirty="0" smtClean="0">
                <a:solidFill>
                  <a:srgbClr val="00B050"/>
                </a:solidFill>
              </a:rPr>
              <a:t>Entitlement only applications w/ bids</a:t>
            </a:r>
          </a:p>
          <a:p>
            <a:r>
              <a:rPr lang="en-US" dirty="0" smtClean="0"/>
              <a:t>June 15: </a:t>
            </a:r>
            <a:r>
              <a:rPr lang="en-US" dirty="0" smtClean="0">
                <a:solidFill>
                  <a:srgbClr val="00B050"/>
                </a:solidFill>
              </a:rPr>
              <a:t>Carryover/Transfer deadline</a:t>
            </a:r>
          </a:p>
          <a:p>
            <a:r>
              <a:rPr lang="en-US" dirty="0" smtClean="0"/>
              <a:t>End of </a:t>
            </a:r>
            <a:r>
              <a:rPr lang="en-US" dirty="0" smtClean="0"/>
              <a:t>July: </a:t>
            </a:r>
            <a:r>
              <a:rPr lang="en-US" dirty="0" smtClean="0">
                <a:solidFill>
                  <a:srgbClr val="00B050"/>
                </a:solidFill>
              </a:rPr>
              <a:t>Final Programming </a:t>
            </a:r>
            <a:r>
              <a:rPr lang="en-US" dirty="0" smtClean="0">
                <a:solidFill>
                  <a:srgbClr val="00B050"/>
                </a:solidFill>
              </a:rPr>
              <a:t>deadline</a:t>
            </a:r>
          </a:p>
          <a:p>
            <a:r>
              <a:rPr lang="en-US" dirty="0" smtClean="0"/>
              <a:t>August 1:</a:t>
            </a:r>
            <a:r>
              <a:rPr lang="en-US" dirty="0" smtClean="0">
                <a:solidFill>
                  <a:srgbClr val="00B050"/>
                </a:solidFill>
              </a:rPr>
              <a:t> Final Closeouts for FY2023</a:t>
            </a:r>
            <a:endParaRPr lang="en-US" dirty="0" smtClean="0">
              <a:solidFill>
                <a:srgbClr val="00B050"/>
              </a:solidFill>
            </a:endParaRPr>
          </a:p>
          <a:p>
            <a:r>
              <a:rPr lang="en-US" dirty="0" smtClean="0"/>
              <a:t>Mid August: </a:t>
            </a:r>
            <a:r>
              <a:rPr lang="en-US" dirty="0" smtClean="0">
                <a:solidFill>
                  <a:srgbClr val="00B050"/>
                </a:solidFill>
              </a:rPr>
              <a:t>All bids required (AIP &amp; AIG)*</a:t>
            </a:r>
          </a:p>
          <a:p>
            <a:r>
              <a:rPr lang="en-US" dirty="0" smtClean="0"/>
              <a:t>September 18:  </a:t>
            </a:r>
            <a:r>
              <a:rPr lang="en-US" dirty="0" smtClean="0">
                <a:solidFill>
                  <a:srgbClr val="00B050"/>
                </a:solidFill>
              </a:rPr>
              <a:t>ALL GRANTS SIGNED!</a:t>
            </a:r>
          </a:p>
          <a:p>
            <a:endParaRPr lang="en-US" dirty="0"/>
          </a:p>
        </p:txBody>
      </p:sp>
      <p:sp>
        <p:nvSpPr>
          <p:cNvPr id="4" name="Slide Number Placeholder 3"/>
          <p:cNvSpPr>
            <a:spLocks noGrp="1"/>
          </p:cNvSpPr>
          <p:nvPr>
            <p:ph type="sldNum" sz="quarter" idx="4"/>
          </p:nvPr>
        </p:nvSpPr>
        <p:spPr/>
        <p:txBody>
          <a:bodyPr/>
          <a:lstStyle/>
          <a:p>
            <a:pPr eaLnBrk="1" hangingPunct="1"/>
            <a:fld id="{74438B1A-AF1B-4C8B-993E-1BADE62A2451}" type="slidenum">
              <a:rPr lang="en-US">
                <a:solidFill>
                  <a:srgbClr val="FFFFFF">
                    <a:lumMod val="65000"/>
                  </a:srgbClr>
                </a:solidFill>
              </a:rPr>
              <a:pPr eaLnBrk="1" hangingPunct="1"/>
              <a:t>29</a:t>
            </a:fld>
            <a:endParaRPr lang="en-US" dirty="0">
              <a:solidFill>
                <a:srgbClr val="FFFFFF">
                  <a:lumMod val="65000"/>
                </a:srgbClr>
              </a:solidFill>
            </a:endParaRPr>
          </a:p>
        </p:txBody>
      </p:sp>
    </p:spTree>
    <p:extLst>
      <p:ext uri="{BB962C8B-B14F-4D97-AF65-F5344CB8AC3E}">
        <p14:creationId xmlns:p14="http://schemas.microsoft.com/office/powerpoint/2010/main" val="3238049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07331" y="1819102"/>
          <a:ext cx="2783317" cy="2299335"/>
        </p:xfrm>
        <a:graphic>
          <a:graphicData uri="http://schemas.openxmlformats.org/drawingml/2006/table">
            <a:tbl>
              <a:tblPr firstRow="1" bandRow="1">
                <a:tableStyleId>{5C22544A-7EE6-4342-B048-85BDC9FD1C3A}</a:tableStyleId>
              </a:tblPr>
              <a:tblGrid>
                <a:gridCol w="2174466">
                  <a:extLst>
                    <a:ext uri="{9D8B030D-6E8A-4147-A177-3AD203B41FA5}">
                      <a16:colId xmlns:a16="http://schemas.microsoft.com/office/drawing/2014/main" val="20000"/>
                    </a:ext>
                  </a:extLst>
                </a:gridCol>
                <a:gridCol w="608851">
                  <a:extLst>
                    <a:ext uri="{9D8B030D-6E8A-4147-A177-3AD203B41FA5}">
                      <a16:colId xmlns:a16="http://schemas.microsoft.com/office/drawing/2014/main" val="20001"/>
                    </a:ext>
                  </a:extLst>
                </a:gridCol>
              </a:tblGrid>
              <a:tr h="351398">
                <a:tc>
                  <a:txBody>
                    <a:bodyPr/>
                    <a:lstStyle/>
                    <a:p>
                      <a:pPr algn="l"/>
                      <a:r>
                        <a:rPr lang="en-US" sz="1600" b="0" dirty="0" smtClean="0">
                          <a:solidFill>
                            <a:schemeClr val="tx1"/>
                          </a:solidFill>
                          <a:latin typeface="Bell MT" panose="02020503060305020303" pitchFamily="18" charset="0"/>
                        </a:rPr>
                        <a:t>Management Team</a:t>
                      </a:r>
                      <a:endParaRPr lang="en-US" sz="16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3</a:t>
                      </a:r>
                      <a:endParaRPr lang="en-US" sz="1600" b="0" dirty="0">
                        <a:solidFill>
                          <a:schemeClr val="tx1"/>
                        </a:solidFill>
                        <a:latin typeface="Arial" panose="020B0604020202020204" pitchFamily="34" charset="0"/>
                        <a:cs typeface="Arial" panose="020B0604020202020204" pitchFamily="34"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351398">
                <a:tc>
                  <a:txBody>
                    <a:bodyPr/>
                    <a:lstStyle/>
                    <a:p>
                      <a:pPr algn="l"/>
                      <a:r>
                        <a:rPr lang="en-US" sz="1600" b="0" dirty="0" smtClean="0">
                          <a:solidFill>
                            <a:schemeClr val="tx1"/>
                          </a:solidFill>
                          <a:latin typeface="Bell MT" panose="02020503060305020303" pitchFamily="18" charset="0"/>
                        </a:rPr>
                        <a:t>Program Analyst</a:t>
                      </a:r>
                      <a:endParaRPr lang="en-US" sz="16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FF"/>
                    </a:solidFill>
                  </a:tcP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2</a:t>
                      </a:r>
                      <a:endParaRPr lang="en-US" sz="1600" b="0" dirty="0">
                        <a:solidFill>
                          <a:schemeClr val="tx1"/>
                        </a:solidFill>
                        <a:latin typeface="Arial" panose="020B0604020202020204" pitchFamily="34" charset="0"/>
                        <a:cs typeface="Arial" panose="020B0604020202020204" pitchFamily="34"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FF"/>
                    </a:solidFill>
                  </a:tcPr>
                </a:tc>
                <a:extLst>
                  <a:ext uri="{0D108BD9-81ED-4DB2-BD59-A6C34878D82A}">
                    <a16:rowId xmlns:a16="http://schemas.microsoft.com/office/drawing/2014/main" val="10001"/>
                  </a:ext>
                </a:extLst>
              </a:tr>
              <a:tr h="331507">
                <a:tc>
                  <a:txBody>
                    <a:bodyPr/>
                    <a:lstStyle/>
                    <a:p>
                      <a:pPr algn="l"/>
                      <a:r>
                        <a:rPr lang="en-US" sz="1600" b="0" dirty="0" smtClean="0">
                          <a:solidFill>
                            <a:schemeClr val="tx1"/>
                          </a:solidFill>
                          <a:latin typeface="Bell MT" panose="02020503060305020303" pitchFamily="18" charset="0"/>
                        </a:rPr>
                        <a:t>Civil Engineer/PM</a:t>
                      </a:r>
                      <a:endParaRPr lang="en-US" sz="16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399FF"/>
                    </a:solidFill>
                  </a:tcP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11*</a:t>
                      </a: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3399FF"/>
                    </a:solidFill>
                  </a:tcPr>
                </a:tc>
                <a:extLst>
                  <a:ext uri="{0D108BD9-81ED-4DB2-BD59-A6C34878D82A}">
                    <a16:rowId xmlns:a16="http://schemas.microsoft.com/office/drawing/2014/main" val="10002"/>
                  </a:ext>
                </a:extLst>
              </a:tr>
              <a:tr h="562236">
                <a:tc>
                  <a:txBody>
                    <a:bodyPr/>
                    <a:lstStyle/>
                    <a:p>
                      <a:pPr algn="l"/>
                      <a:r>
                        <a:rPr lang="en-US" sz="1600" b="0" dirty="0" smtClean="0">
                          <a:solidFill>
                            <a:schemeClr val="tx1"/>
                          </a:solidFill>
                          <a:latin typeface="Bell MT" panose="02020503060305020303" pitchFamily="18" charset="0"/>
                        </a:rPr>
                        <a:t>Environmental</a:t>
                      </a:r>
                      <a:r>
                        <a:rPr lang="en-US" sz="1600" b="0" baseline="0" dirty="0" smtClean="0">
                          <a:solidFill>
                            <a:schemeClr val="tx1"/>
                          </a:solidFill>
                          <a:latin typeface="Bell MT" panose="02020503060305020303" pitchFamily="18" charset="0"/>
                        </a:rPr>
                        <a:t> Protection Specialist</a:t>
                      </a:r>
                      <a:endParaRPr lang="en-US" sz="16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3</a:t>
                      </a:r>
                      <a:endParaRPr lang="en-US" sz="1600" b="0" dirty="0">
                        <a:solidFill>
                          <a:schemeClr val="tx1"/>
                        </a:solidFill>
                        <a:latin typeface="Arial" panose="020B0604020202020204" pitchFamily="34" charset="0"/>
                        <a:cs typeface="Arial" panose="020B0604020202020204" pitchFamily="34"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351398">
                <a:tc>
                  <a:txBody>
                    <a:bodyPr/>
                    <a:lstStyle/>
                    <a:p>
                      <a:pPr algn="l"/>
                      <a:r>
                        <a:rPr lang="en-US" sz="1600" b="0" dirty="0" smtClean="0">
                          <a:solidFill>
                            <a:schemeClr val="tx1"/>
                          </a:solidFill>
                          <a:latin typeface="Bell MT" panose="02020503060305020303" pitchFamily="18" charset="0"/>
                        </a:rPr>
                        <a:t>Community Planner</a:t>
                      </a:r>
                      <a:endParaRPr lang="en-US" sz="16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33"/>
                    </a:solidFill>
                  </a:tcP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3</a:t>
                      </a:r>
                      <a:endParaRPr lang="en-US" sz="1600" b="0" dirty="0">
                        <a:solidFill>
                          <a:schemeClr val="tx1"/>
                        </a:solidFill>
                        <a:latin typeface="Arial" panose="020B0604020202020204" pitchFamily="34" charset="0"/>
                        <a:cs typeface="Arial" panose="020B0604020202020204" pitchFamily="34"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10004"/>
                  </a:ext>
                </a:extLst>
              </a:tr>
              <a:tr h="351398">
                <a:tc>
                  <a:txBody>
                    <a:bodyPr/>
                    <a:lstStyle/>
                    <a:p>
                      <a:pPr algn="l"/>
                      <a:r>
                        <a:rPr lang="en-US" sz="1600" b="0" dirty="0" smtClean="0">
                          <a:solidFill>
                            <a:schemeClr val="tx1"/>
                          </a:solidFill>
                          <a:latin typeface="Bell MT" panose="02020503060305020303" pitchFamily="18" charset="0"/>
                        </a:rPr>
                        <a:t>Total</a:t>
                      </a:r>
                      <a:endParaRPr lang="en-US" sz="1600" b="0" dirty="0">
                        <a:solidFill>
                          <a:schemeClr val="tx1"/>
                        </a:solidFill>
                        <a:latin typeface="Bell MT" panose="02020503060305020303" pitchFamily="18" charset="0"/>
                      </a:endParaRPr>
                    </a:p>
                  </a:txBody>
                  <a:tcPr marL="68580" marR="68580" marT="34290" marB="342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r>
                        <a:rPr lang="en-US" sz="1600" b="0" dirty="0" smtClean="0">
                          <a:solidFill>
                            <a:schemeClr val="tx1"/>
                          </a:solidFill>
                          <a:latin typeface="Arial" panose="020B0604020202020204" pitchFamily="34" charset="0"/>
                          <a:cs typeface="Arial" panose="020B0604020202020204" pitchFamily="34" charset="0"/>
                        </a:rPr>
                        <a:t>22*</a:t>
                      </a:r>
                      <a:endParaRPr lang="en-US" sz="1600" b="0" dirty="0">
                        <a:solidFill>
                          <a:schemeClr val="tx1"/>
                        </a:solidFill>
                        <a:latin typeface="Arial" panose="020B0604020202020204" pitchFamily="34" charset="0"/>
                        <a:cs typeface="Arial" panose="020B0604020202020204" pitchFamily="34" charset="0"/>
                      </a:endParaRPr>
                    </a:p>
                  </a:txBody>
                  <a:tcPr marL="68580" marR="68580" marT="34290" marB="342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TextBox 4"/>
          <p:cNvSpPr txBox="1"/>
          <p:nvPr/>
        </p:nvSpPr>
        <p:spPr bwMode="auto">
          <a:xfrm>
            <a:off x="1045567" y="4515600"/>
            <a:ext cx="2306843" cy="109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350" b="1" i="0" u="sng" strike="noStrike" kern="1200" cap="none" spc="0" normalizeH="0" baseline="0" noProof="0" dirty="0">
                <a:ln>
                  <a:noFill/>
                </a:ln>
                <a:solidFill>
                  <a:srgbClr val="000000"/>
                </a:solidFill>
                <a:effectLst/>
                <a:uLnTx/>
                <a:uFillTx/>
                <a:latin typeface="Arial"/>
                <a:ea typeface="+mn-ea"/>
                <a:cs typeface="+mn-cs"/>
              </a:rPr>
              <a:t># of Airports in DMA-ADO</a:t>
            </a:r>
          </a:p>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en-US" sz="1350" b="1" i="0" u="none" strike="noStrike" kern="1200" cap="none" spc="0" normalizeH="0" baseline="0" noProof="0" dirty="0" smtClean="0">
                <a:ln>
                  <a:noFill/>
                </a:ln>
                <a:solidFill>
                  <a:srgbClr val="FF0000"/>
                </a:solidFill>
                <a:effectLst/>
                <a:uLnTx/>
                <a:uFillTx/>
                <a:latin typeface="Arial"/>
                <a:ea typeface="+mn-ea"/>
                <a:cs typeface="+mn-cs"/>
              </a:rPr>
              <a:t>208 </a:t>
            </a:r>
            <a:r>
              <a:rPr kumimoji="0" lang="en-US" sz="1350" b="1" i="0" u="none" strike="noStrike" kern="1200" cap="none" spc="0" normalizeH="0" baseline="0" noProof="0" dirty="0">
                <a:ln>
                  <a:noFill/>
                </a:ln>
                <a:solidFill>
                  <a:srgbClr val="FF0000"/>
                </a:solidFill>
                <a:effectLst/>
                <a:uLnTx/>
                <a:uFillTx/>
                <a:latin typeface="Arial"/>
                <a:ea typeface="+mn-ea"/>
                <a:cs typeface="+mn-cs"/>
              </a:rPr>
              <a:t>NPIAS Airports</a:t>
            </a:r>
          </a:p>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en-US" sz="1050" b="1" i="0" u="none" strike="noStrike" kern="1200" cap="none" spc="0" normalizeH="0" baseline="0" noProof="0" dirty="0">
                <a:ln>
                  <a:noFill/>
                </a:ln>
                <a:solidFill>
                  <a:srgbClr val="0070C0"/>
                </a:solidFill>
                <a:effectLst/>
                <a:uLnTx/>
                <a:uFillTx/>
                <a:latin typeface="Arial"/>
                <a:ea typeface="+mn-ea"/>
                <a:cs typeface="+mn-cs"/>
              </a:rPr>
              <a:t>1-Large Hub - MSP</a:t>
            </a:r>
          </a:p>
          <a:p>
            <a:pPr marL="0" marR="0" lvl="0" indent="0" algn="ctr" defTabSz="914400" rtl="0" eaLnBrk="1" fontAlgn="base" latinLnBrk="0" hangingPunct="1">
              <a:lnSpc>
                <a:spcPct val="100000"/>
              </a:lnSpc>
              <a:spcBef>
                <a:spcPct val="50000"/>
              </a:spcBef>
              <a:spcAft>
                <a:spcPct val="0"/>
              </a:spcAft>
              <a:buClrTx/>
              <a:buSzTx/>
              <a:buFontTx/>
              <a:buChar char="•"/>
              <a:tabLst/>
              <a:defRPr/>
            </a:pPr>
            <a:r>
              <a:rPr kumimoji="0" lang="en-US" sz="1050" b="1" i="0" u="none" strike="noStrike" kern="1200" cap="none" spc="0" normalizeH="0" baseline="0" noProof="0" dirty="0">
                <a:ln>
                  <a:noFill/>
                </a:ln>
                <a:solidFill>
                  <a:srgbClr val="0070C0"/>
                </a:solidFill>
                <a:effectLst/>
                <a:uLnTx/>
                <a:uFillTx/>
                <a:latin typeface="Arial"/>
                <a:ea typeface="+mn-ea"/>
                <a:cs typeface="+mn-cs"/>
              </a:rPr>
              <a:t>3 Small Hub – FSD, FAR &amp; RAP</a:t>
            </a:r>
          </a:p>
        </p:txBody>
      </p:sp>
      <p:graphicFrame>
        <p:nvGraphicFramePr>
          <p:cNvPr id="3" name="Diagram 2"/>
          <p:cNvGraphicFramePr/>
          <p:nvPr>
            <p:extLst/>
          </p:nvPr>
        </p:nvGraphicFramePr>
        <p:xfrm>
          <a:off x="5123895" y="542926"/>
          <a:ext cx="5144055" cy="5136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bwMode="auto">
          <a:xfrm>
            <a:off x="5432192" y="5766922"/>
            <a:ext cx="18288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Minneapolis Office</a:t>
            </a:r>
          </a:p>
        </p:txBody>
      </p:sp>
      <p:sp>
        <p:nvSpPr>
          <p:cNvPr id="9" name="TextBox 8"/>
          <p:cNvSpPr txBox="1"/>
          <p:nvPr/>
        </p:nvSpPr>
        <p:spPr bwMode="auto">
          <a:xfrm>
            <a:off x="8061342" y="5758831"/>
            <a:ext cx="18288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Bismarck Office</a:t>
            </a:r>
          </a:p>
        </p:txBody>
      </p:sp>
      <p:sp>
        <p:nvSpPr>
          <p:cNvPr id="10" name="TextBox 9"/>
          <p:cNvSpPr txBox="1"/>
          <p:nvPr/>
        </p:nvSpPr>
        <p:spPr bwMode="auto">
          <a:xfrm>
            <a:off x="629921" y="209761"/>
            <a:ext cx="542999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a:ea typeface="+mn-ea"/>
                <a:cs typeface="+mn-cs"/>
              </a:rPr>
              <a:t>Dakota-Minnesota Airports District Office</a:t>
            </a:r>
          </a:p>
        </p:txBody>
      </p:sp>
      <p:sp>
        <p:nvSpPr>
          <p:cNvPr id="2" name="TextBox 1"/>
          <p:cNvSpPr txBox="1"/>
          <p:nvPr/>
        </p:nvSpPr>
        <p:spPr bwMode="auto">
          <a:xfrm>
            <a:off x="9890142" y="3857105"/>
            <a:ext cx="2171625"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mn-cs"/>
              </a:rPr>
              <a:t>New Staff since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mn-cs"/>
              </a:rPr>
              <a:t>Change in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Arial"/>
                <a:ea typeface="+mn-ea"/>
                <a:cs typeface="+mn-cs"/>
              </a:rPr>
              <a:t>Upcoming Retirement</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6"/>
          <p:cNvSpPr/>
          <p:nvPr/>
        </p:nvSpPr>
        <p:spPr bwMode="auto">
          <a:xfrm>
            <a:off x="9890142" y="3906982"/>
            <a:ext cx="1839116" cy="211455"/>
          </a:xfrm>
          <a:prstGeom prst="rect">
            <a:avLst/>
          </a:prstGeom>
          <a:noFill/>
          <a:ln w="38100">
            <a:solidFill>
              <a:srgbClr val="FF33CC"/>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1" name="Rectangle 10"/>
          <p:cNvSpPr/>
          <p:nvPr/>
        </p:nvSpPr>
        <p:spPr bwMode="auto">
          <a:xfrm>
            <a:off x="10341033" y="3857105"/>
            <a:ext cx="914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2" name="Rectangle 11"/>
          <p:cNvSpPr/>
          <p:nvPr/>
        </p:nvSpPr>
        <p:spPr bwMode="auto">
          <a:xfrm>
            <a:off x="9890142" y="4253086"/>
            <a:ext cx="1839116" cy="211455"/>
          </a:xfrm>
          <a:prstGeom prst="rect">
            <a:avLst/>
          </a:prstGeom>
          <a:noFill/>
          <a:ln w="38100">
            <a:solidFill>
              <a:srgbClr val="99FF66"/>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13" name="Rectangle 12"/>
          <p:cNvSpPr/>
          <p:nvPr/>
        </p:nvSpPr>
        <p:spPr bwMode="auto">
          <a:xfrm>
            <a:off x="9890142" y="4622910"/>
            <a:ext cx="1839116" cy="211455"/>
          </a:xfrm>
          <a:prstGeom prst="rect">
            <a:avLst/>
          </a:prstGeom>
          <a:noFill/>
          <a:ln w="38100">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602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25" y="344488"/>
            <a:ext cx="8472488" cy="814387"/>
          </a:xfrm>
        </p:spPr>
        <p:txBody>
          <a:bodyPr/>
          <a:lstStyle/>
          <a:p>
            <a:pPr algn="ctr"/>
            <a:r>
              <a:rPr lang="en-US" dirty="0" smtClean="0"/>
              <a:t>Partnership with ADO</a:t>
            </a:r>
            <a:br>
              <a:rPr lang="en-US" dirty="0" smtClean="0"/>
            </a:br>
            <a:r>
              <a:rPr lang="en-US" sz="3600" i="1" dirty="0">
                <a:solidFill>
                  <a:srgbClr val="FFCC00"/>
                </a:solidFill>
              </a:rPr>
              <a:t>Communication is KEY!</a:t>
            </a:r>
            <a:endParaRPr lang="en-US" i="1" dirty="0">
              <a:solidFill>
                <a:srgbClr val="FFCC00"/>
              </a:solidFill>
            </a:endParaRPr>
          </a:p>
        </p:txBody>
      </p:sp>
      <p:sp>
        <p:nvSpPr>
          <p:cNvPr id="3" name="Content Placeholder 2"/>
          <p:cNvSpPr>
            <a:spLocks noGrp="1"/>
          </p:cNvSpPr>
          <p:nvPr>
            <p:ph idx="1"/>
          </p:nvPr>
        </p:nvSpPr>
        <p:spPr/>
        <p:txBody>
          <a:bodyPr/>
          <a:lstStyle/>
          <a:p>
            <a:r>
              <a:rPr lang="en-US" dirty="0" smtClean="0"/>
              <a:t>Quarterly ADO Newsletter</a:t>
            </a:r>
          </a:p>
          <a:p>
            <a:r>
              <a:rPr lang="en-US" dirty="0" smtClean="0"/>
              <a:t>Regular communications </a:t>
            </a:r>
          </a:p>
          <a:p>
            <a:r>
              <a:rPr lang="en-US" dirty="0" smtClean="0"/>
              <a:t>Schedule a CIP meeting</a:t>
            </a:r>
          </a:p>
          <a:p>
            <a:r>
              <a:rPr lang="en-US" dirty="0" smtClean="0"/>
              <a:t>Plan for Monthly meetings</a:t>
            </a:r>
          </a:p>
          <a:p>
            <a:r>
              <a:rPr lang="en-US" dirty="0" smtClean="0"/>
              <a:t>Invite us to your airport</a:t>
            </a:r>
          </a:p>
          <a:p>
            <a:r>
              <a:rPr lang="en-US" u="sng" dirty="0" smtClean="0"/>
              <a:t>Always</a:t>
            </a:r>
            <a:r>
              <a:rPr lang="en-US" dirty="0" smtClean="0"/>
              <a:t> reach out with questions</a:t>
            </a:r>
          </a:p>
        </p:txBody>
      </p:sp>
      <p:sp>
        <p:nvSpPr>
          <p:cNvPr id="4" name="Slide Number Placeholder 3"/>
          <p:cNvSpPr>
            <a:spLocks noGrp="1"/>
          </p:cNvSpPr>
          <p:nvPr>
            <p:ph type="sldNum" sz="quarter" idx="4"/>
          </p:nvPr>
        </p:nvSpPr>
        <p:spPr/>
        <p:txBody>
          <a:bodyPr/>
          <a:lstStyle/>
          <a:p>
            <a:pPr eaLnBrk="1" hangingPunct="1"/>
            <a:fld id="{74438B1A-AF1B-4C8B-993E-1BADE62A2451}" type="slidenum">
              <a:rPr lang="en-US">
                <a:solidFill>
                  <a:srgbClr val="FFFFFF">
                    <a:lumMod val="65000"/>
                  </a:srgbClr>
                </a:solidFill>
              </a:rPr>
              <a:pPr eaLnBrk="1" hangingPunct="1"/>
              <a:t>30</a:t>
            </a:fld>
            <a:endParaRPr lang="en-US" dirty="0">
              <a:solidFill>
                <a:srgbClr val="FFFFFF">
                  <a:lumMod val="65000"/>
                </a:srgbClr>
              </a:solidFill>
            </a:endParaRPr>
          </a:p>
        </p:txBody>
      </p:sp>
      <p:pic>
        <p:nvPicPr>
          <p:cNvPr id="5" name="Picture 4"/>
          <p:cNvPicPr>
            <a:picLocks noChangeAspect="1"/>
          </p:cNvPicPr>
          <p:nvPr/>
        </p:nvPicPr>
        <p:blipFill>
          <a:blip r:embed="rId2"/>
          <a:stretch>
            <a:fillRect/>
          </a:stretch>
        </p:blipFill>
        <p:spPr>
          <a:xfrm>
            <a:off x="8933760" y="1700154"/>
            <a:ext cx="2331862" cy="1551748"/>
          </a:xfrm>
          <a:prstGeom prst="rect">
            <a:avLst/>
          </a:prstGeom>
        </p:spPr>
      </p:pic>
      <p:pic>
        <p:nvPicPr>
          <p:cNvPr id="6" name="Picture 5"/>
          <p:cNvPicPr>
            <a:picLocks noChangeAspect="1"/>
          </p:cNvPicPr>
          <p:nvPr/>
        </p:nvPicPr>
        <p:blipFill>
          <a:blip r:embed="rId3"/>
          <a:stretch>
            <a:fillRect/>
          </a:stretch>
        </p:blipFill>
        <p:spPr>
          <a:xfrm>
            <a:off x="9435331" y="3443930"/>
            <a:ext cx="1830291" cy="1696750"/>
          </a:xfrm>
          <a:prstGeom prst="rect">
            <a:avLst/>
          </a:prstGeom>
        </p:spPr>
      </p:pic>
    </p:spTree>
    <p:extLst>
      <p:ext uri="{BB962C8B-B14F-4D97-AF65-F5344CB8AC3E}">
        <p14:creationId xmlns:p14="http://schemas.microsoft.com/office/powerpoint/2010/main" val="4020267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665898" y="856375"/>
            <a:ext cx="6858000" cy="2809391"/>
          </a:xfrm>
          <a:prstGeom prst="rect">
            <a:avLst/>
          </a:prstGeom>
          <a:ln>
            <a:noFill/>
          </a:ln>
          <a:effectLst>
            <a:softEdge rad="112500"/>
          </a:effectLst>
        </p:spPr>
      </p:pic>
      <p:sp>
        <p:nvSpPr>
          <p:cNvPr id="2" name="Title 1"/>
          <p:cNvSpPr>
            <a:spLocks noGrp="1"/>
          </p:cNvSpPr>
          <p:nvPr>
            <p:ph type="title"/>
          </p:nvPr>
        </p:nvSpPr>
        <p:spPr/>
        <p:txBody>
          <a:bodyPr/>
          <a:lstStyle/>
          <a:p>
            <a:r>
              <a:rPr lang="en-US" sz="3200" dirty="0"/>
              <a:t>Questions?</a:t>
            </a:r>
            <a:endParaRPr lang="en-US" sz="3200" dirty="0"/>
          </a:p>
        </p:txBody>
      </p:sp>
      <p:sp>
        <p:nvSpPr>
          <p:cNvPr id="3" name="Content Placeholder 2"/>
          <p:cNvSpPr>
            <a:spLocks noGrp="1"/>
          </p:cNvSpPr>
          <p:nvPr>
            <p:ph idx="1"/>
          </p:nvPr>
        </p:nvSpPr>
        <p:spPr>
          <a:xfrm>
            <a:off x="3474720" y="1885951"/>
            <a:ext cx="4937760" cy="715580"/>
          </a:xfrm>
        </p:spPr>
        <p:txBody>
          <a:bodyPr/>
          <a:lstStyle/>
          <a:p>
            <a:pPr marL="0" indent="0">
              <a:buNone/>
            </a:pPr>
            <a:r>
              <a:rPr lang="en-US" sz="1600" b="1" dirty="0"/>
              <a:t>Please do not hesitate to give me a call or drop an email with further questions.</a:t>
            </a:r>
            <a:endParaRPr lang="en-US" sz="1800" b="1" dirty="0"/>
          </a:p>
        </p:txBody>
      </p:sp>
      <p:sp>
        <p:nvSpPr>
          <p:cNvPr id="8" name="Content Placeholder 2"/>
          <p:cNvSpPr txBox="1">
            <a:spLocks/>
          </p:cNvSpPr>
          <p:nvPr/>
        </p:nvSpPr>
        <p:spPr bwMode="auto">
          <a:xfrm>
            <a:off x="3185161" y="3836670"/>
            <a:ext cx="5440679" cy="2400300"/>
          </a:xfrm>
          <a:prstGeom prst="rect">
            <a:avLst/>
          </a:prstGeom>
          <a:noFill/>
          <a:ln w="9525">
            <a:noFill/>
            <a:miter lim="800000"/>
            <a:headEnd/>
            <a:tailEnd/>
          </a:ln>
        </p:spPr>
        <p:txBody>
          <a:bodyPr vert="horz" wrap="square" lIns="68570" tIns="34285" rIns="68570" bIns="34285" numCol="1" anchor="t" anchorCtr="0" compatLnSpc="1">
            <a:prstTxWarp prst="textNoShape">
              <a:avLst/>
            </a:prstTxWarp>
          </a:bodyPr>
          <a:lstStyle>
            <a:lvl1pPr marL="282575" indent="-282575" algn="l" rtl="0" eaLnBrk="0" fontAlgn="base" hangingPunct="0">
              <a:spcBef>
                <a:spcPct val="20000"/>
              </a:spcBef>
              <a:spcAft>
                <a:spcPct val="0"/>
              </a:spcAft>
              <a:buFont typeface="Wingdings" panose="05000000000000000000" pitchFamily="2" charset="2"/>
              <a:buChar char=""/>
              <a:defRPr sz="2800" b="1" baseline="0">
                <a:solidFill>
                  <a:schemeClr val="tx1"/>
                </a:solidFill>
                <a:latin typeface="Calibri" pitchFamily="34" charset="0"/>
                <a:ea typeface="+mn-ea"/>
                <a:cs typeface="Calibri" pitchFamily="34" charset="0"/>
              </a:defRPr>
            </a:lvl1pPr>
            <a:lvl2pPr marL="631825" indent="-290513" algn="l" rtl="0" eaLnBrk="0" fontAlgn="base" hangingPunct="0">
              <a:spcBef>
                <a:spcPct val="20000"/>
              </a:spcBef>
              <a:spcAft>
                <a:spcPct val="0"/>
              </a:spcAft>
              <a:buChar char="–"/>
              <a:defRPr sz="2400" baseline="0">
                <a:solidFill>
                  <a:schemeClr val="tx1"/>
                </a:solidFill>
                <a:latin typeface="Calibri" pitchFamily="34" charset="0"/>
                <a:cs typeface="Calibri" pitchFamily="34" charset="0"/>
              </a:defRPr>
            </a:lvl2pPr>
            <a:lvl3pPr marL="914400" indent="-282575" algn="l" rtl="0" eaLnBrk="0" fontAlgn="base" hangingPunct="0">
              <a:spcBef>
                <a:spcPct val="20000"/>
              </a:spcBef>
              <a:spcAft>
                <a:spcPct val="0"/>
              </a:spcAft>
              <a:buChar char="•"/>
              <a:defRPr sz="2000" baseline="0">
                <a:solidFill>
                  <a:schemeClr val="tx1"/>
                </a:solidFill>
                <a:latin typeface="Calibri" pitchFamily="34" charset="0"/>
                <a:cs typeface="Calibri" pitchFamily="34" charset="0"/>
              </a:defRPr>
            </a:lvl3pPr>
            <a:lvl4pPr marL="1255713" indent="-282575" algn="l" rtl="0" eaLnBrk="0" fontAlgn="base" hangingPunct="0">
              <a:spcBef>
                <a:spcPct val="20000"/>
              </a:spcBef>
              <a:spcAft>
                <a:spcPct val="0"/>
              </a:spcAft>
              <a:buChar char="–"/>
              <a:defRPr baseline="0">
                <a:solidFill>
                  <a:schemeClr val="tx1"/>
                </a:solidFill>
                <a:latin typeface="Calibri" pitchFamily="34" charset="0"/>
                <a:cs typeface="Calibri" pitchFamily="34" charset="0"/>
              </a:defRPr>
            </a:lvl4pPr>
            <a:lvl5pPr marL="1546225" indent="-290513" algn="l" rtl="0" eaLnBrk="0" fontAlgn="base" hangingPunct="0">
              <a:spcBef>
                <a:spcPct val="20000"/>
              </a:spcBef>
              <a:spcAft>
                <a:spcPct val="0"/>
              </a:spcAft>
              <a:buChar char="»"/>
              <a:defRPr baseline="0">
                <a:solidFill>
                  <a:schemeClr val="tx1"/>
                </a:solidFill>
                <a:latin typeface="Calibri" pitchFamily="34" charset="0"/>
                <a:cs typeface="Calibri" pitchFamily="34"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lgn="ctr" defTabSz="685800">
              <a:buNone/>
            </a:pPr>
            <a:r>
              <a:rPr lang="en-US" kern="0" dirty="0">
                <a:solidFill>
                  <a:srgbClr val="000000"/>
                </a:solidFill>
              </a:rPr>
              <a:t>Lindsay </a:t>
            </a:r>
            <a:r>
              <a:rPr lang="en-US" kern="0" dirty="0">
                <a:solidFill>
                  <a:srgbClr val="000000"/>
                </a:solidFill>
              </a:rPr>
              <a:t>Terry</a:t>
            </a:r>
            <a:endParaRPr lang="en-US" sz="2100" kern="0" dirty="0">
              <a:solidFill>
                <a:srgbClr val="000000"/>
              </a:solidFill>
            </a:endParaRPr>
          </a:p>
          <a:p>
            <a:pPr marL="0" indent="0" algn="ctr" defTabSz="685800">
              <a:buNone/>
            </a:pPr>
            <a:r>
              <a:rPr lang="en-US" sz="1800" b="0" kern="0" dirty="0">
                <a:solidFill>
                  <a:srgbClr val="000000"/>
                </a:solidFill>
              </a:rPr>
              <a:t>ADO </a:t>
            </a:r>
            <a:r>
              <a:rPr lang="en-US" sz="1800" b="0" kern="0" dirty="0">
                <a:solidFill>
                  <a:srgbClr val="000000"/>
                </a:solidFill>
              </a:rPr>
              <a:t>Manager </a:t>
            </a:r>
          </a:p>
          <a:p>
            <a:pPr marL="0" indent="0" algn="ctr" defTabSz="685800">
              <a:buNone/>
            </a:pPr>
            <a:r>
              <a:rPr lang="en-US" sz="1800" b="0" kern="0" dirty="0">
                <a:solidFill>
                  <a:srgbClr val="000000"/>
                </a:solidFill>
              </a:rPr>
              <a:t>Dakota-Minnesota ADO</a:t>
            </a:r>
          </a:p>
          <a:p>
            <a:pPr marL="0" indent="0" algn="ctr" defTabSz="685800">
              <a:buNone/>
            </a:pPr>
            <a:r>
              <a:rPr lang="en-US" sz="1800" b="0" kern="0" dirty="0">
                <a:solidFill>
                  <a:srgbClr val="000000"/>
                </a:solidFill>
              </a:rPr>
              <a:t>FAA Great Lakes Region – Airports</a:t>
            </a:r>
          </a:p>
          <a:p>
            <a:pPr marL="0" indent="0" algn="ctr" defTabSz="685800">
              <a:buNone/>
            </a:pPr>
            <a:r>
              <a:rPr lang="en-US" sz="1800" b="0" kern="0" dirty="0">
                <a:solidFill>
                  <a:srgbClr val="000000"/>
                </a:solidFill>
              </a:rPr>
              <a:t>(612) 253-4630</a:t>
            </a:r>
          </a:p>
          <a:p>
            <a:pPr marL="0" indent="0" algn="ctr" defTabSz="685800">
              <a:buNone/>
            </a:pPr>
            <a:r>
              <a:rPr lang="en-US" sz="1800" b="0" kern="0" dirty="0">
                <a:solidFill>
                  <a:srgbClr val="000000"/>
                </a:solidFill>
              </a:rPr>
              <a:t>Lindsay.Terry@faa.gov</a:t>
            </a:r>
            <a:endParaRPr lang="en-US" sz="1800" b="0" kern="0" dirty="0">
              <a:solidFill>
                <a:srgbClr val="000000"/>
              </a:solidFill>
            </a:endParaRPr>
          </a:p>
        </p:txBody>
      </p:sp>
    </p:spTree>
    <p:extLst>
      <p:ext uri="{BB962C8B-B14F-4D97-AF65-F5344CB8AC3E}">
        <p14:creationId xmlns:p14="http://schemas.microsoft.com/office/powerpoint/2010/main" val="322960653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Airport Grants</a:t>
            </a:r>
            <a:endParaRPr lang="en-US" dirty="0"/>
          </a:p>
        </p:txBody>
      </p:sp>
      <p:sp>
        <p:nvSpPr>
          <p:cNvPr id="3" name="Content Placeholder 2"/>
          <p:cNvSpPr>
            <a:spLocks noGrp="1"/>
          </p:cNvSpPr>
          <p:nvPr>
            <p:ph idx="1"/>
          </p:nvPr>
        </p:nvSpPr>
        <p:spPr>
          <a:xfrm>
            <a:off x="648164" y="954088"/>
            <a:ext cx="11143322" cy="4694819"/>
          </a:xfrm>
        </p:spPr>
        <p:txBody>
          <a:bodyPr/>
          <a:lstStyle/>
          <a:p>
            <a:pPr fontAlgn="auto">
              <a:lnSpc>
                <a:spcPct val="90000"/>
              </a:lnSpc>
              <a:spcBef>
                <a:spcPts val="750"/>
              </a:spcBef>
              <a:spcAft>
                <a:spcPts val="0"/>
              </a:spcAft>
              <a:defRPr/>
            </a:pPr>
            <a:r>
              <a:rPr lang="en-US" sz="3200" b="0" kern="1200" dirty="0" smtClean="0">
                <a:latin typeface="Calibri" panose="020F0502020204030204"/>
              </a:rPr>
              <a:t>Focus on the use of AIP entitlement and anticipated BIL AIG allocations</a:t>
            </a:r>
          </a:p>
          <a:p>
            <a:pPr fontAlgn="auto">
              <a:lnSpc>
                <a:spcPct val="90000"/>
              </a:lnSpc>
              <a:spcBef>
                <a:spcPts val="750"/>
              </a:spcBef>
              <a:spcAft>
                <a:spcPts val="0"/>
              </a:spcAft>
              <a:defRPr/>
            </a:pPr>
            <a:endParaRPr lang="en-US" sz="1200" b="0" kern="1200" dirty="0" smtClean="0">
              <a:latin typeface="Calibri" panose="020F0502020204030204"/>
            </a:endParaRPr>
          </a:p>
          <a:p>
            <a:pPr fontAlgn="auto">
              <a:lnSpc>
                <a:spcPct val="90000"/>
              </a:lnSpc>
              <a:spcBef>
                <a:spcPts val="750"/>
              </a:spcBef>
              <a:spcAft>
                <a:spcPts val="0"/>
              </a:spcAft>
              <a:defRPr/>
            </a:pPr>
            <a:r>
              <a:rPr lang="en-US" sz="3200" b="0" kern="1200" dirty="0" smtClean="0">
                <a:latin typeface="Calibri" panose="020F0502020204030204"/>
              </a:rPr>
              <a:t>Keep your Capital Improvement Program up-to-date to identify options for funding the future of the airport</a:t>
            </a:r>
          </a:p>
          <a:p>
            <a:pPr fontAlgn="auto">
              <a:lnSpc>
                <a:spcPct val="90000"/>
              </a:lnSpc>
              <a:spcBef>
                <a:spcPts val="750"/>
              </a:spcBef>
              <a:spcAft>
                <a:spcPts val="0"/>
              </a:spcAft>
              <a:defRPr/>
            </a:pPr>
            <a:endParaRPr lang="en-US" sz="1200" b="0" kern="1200" dirty="0" smtClean="0">
              <a:latin typeface="Calibri" panose="020F0502020204030204"/>
            </a:endParaRPr>
          </a:p>
          <a:p>
            <a:pPr fontAlgn="auto">
              <a:lnSpc>
                <a:spcPct val="90000"/>
              </a:lnSpc>
              <a:spcBef>
                <a:spcPts val="750"/>
              </a:spcBef>
              <a:spcAft>
                <a:spcPts val="0"/>
              </a:spcAft>
              <a:defRPr/>
            </a:pPr>
            <a:r>
              <a:rPr lang="en-US" sz="3200" b="0" kern="1200" dirty="0" smtClean="0">
                <a:latin typeface="Calibri" panose="020F0502020204030204"/>
              </a:rPr>
              <a:t>Think through questions that you have and review FAA frequently asked questions (FAQs) available online</a:t>
            </a:r>
          </a:p>
          <a:p>
            <a:pPr fontAlgn="auto">
              <a:lnSpc>
                <a:spcPct val="90000"/>
              </a:lnSpc>
              <a:spcBef>
                <a:spcPts val="750"/>
              </a:spcBef>
              <a:spcAft>
                <a:spcPts val="0"/>
              </a:spcAft>
              <a:defRPr/>
            </a:pPr>
            <a:endParaRPr lang="en-US" sz="1200" b="0" kern="1200" dirty="0" smtClean="0">
              <a:latin typeface="Calibri" panose="020F0502020204030204"/>
            </a:endParaRPr>
          </a:p>
          <a:p>
            <a:pPr fontAlgn="auto">
              <a:lnSpc>
                <a:spcPct val="90000"/>
              </a:lnSpc>
              <a:spcBef>
                <a:spcPts val="750"/>
              </a:spcBef>
              <a:spcAft>
                <a:spcPts val="0"/>
              </a:spcAft>
              <a:defRPr/>
            </a:pPr>
            <a:r>
              <a:rPr lang="en-US" sz="3200" b="0" kern="1200" dirty="0" smtClean="0">
                <a:latin typeface="Calibri" panose="020F0502020204030204"/>
              </a:rPr>
              <a:t>Apply for the competitive programs – however, they have been over-subscribed </a:t>
            </a:r>
            <a:endParaRPr lang="en-US" sz="3200" b="0" kern="1200" dirty="0">
              <a:latin typeface="Calibri" panose="020F0502020204030204"/>
            </a:endParaRPr>
          </a:p>
        </p:txBody>
      </p:sp>
    </p:spTree>
    <p:extLst>
      <p:ext uri="{BB962C8B-B14F-4D97-AF65-F5344CB8AC3E}">
        <p14:creationId xmlns:p14="http://schemas.microsoft.com/office/powerpoint/2010/main" val="301282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568" y="65088"/>
            <a:ext cx="8654370" cy="609600"/>
          </a:xfrm>
        </p:spPr>
        <p:txBody>
          <a:bodyPr/>
          <a:lstStyle/>
          <a:p>
            <a:r>
              <a:rPr lang="en-US" dirty="0"/>
              <a:t>FAA Capital Planning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3660705"/>
              </p:ext>
            </p:extLst>
          </p:nvPr>
        </p:nvGraphicFramePr>
        <p:xfrm>
          <a:off x="1202500" y="964504"/>
          <a:ext cx="9219440" cy="5044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597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Airport Improvement Program</a:t>
            </a:r>
            <a:endParaRPr lang="en-US" dirty="0"/>
          </a:p>
        </p:txBody>
      </p:sp>
      <p:sp>
        <p:nvSpPr>
          <p:cNvPr id="3" name="Content Placeholder 2"/>
          <p:cNvSpPr>
            <a:spLocks noGrp="1"/>
          </p:cNvSpPr>
          <p:nvPr>
            <p:ph idx="1"/>
          </p:nvPr>
        </p:nvSpPr>
        <p:spPr>
          <a:xfrm>
            <a:off x="724829" y="1204332"/>
            <a:ext cx="11143322" cy="4694819"/>
          </a:xfrm>
        </p:spPr>
        <p:txBody>
          <a:bodyPr/>
          <a:lstStyle/>
          <a:p>
            <a:pPr marL="0" indent="0" fontAlgn="auto">
              <a:lnSpc>
                <a:spcPct val="90000"/>
              </a:lnSpc>
              <a:spcBef>
                <a:spcPts val="750"/>
              </a:spcBef>
              <a:spcAft>
                <a:spcPts val="0"/>
              </a:spcAft>
              <a:buNone/>
              <a:defRPr/>
            </a:pPr>
            <a:r>
              <a:rPr lang="en-US" sz="2400" u="sng" kern="1200" cap="all" dirty="0">
                <a:solidFill>
                  <a:srgbClr val="0070C0"/>
                </a:solidFill>
                <a:latin typeface="Calibri" panose="020F0502020204030204"/>
              </a:rPr>
              <a:t>Authorization</a:t>
            </a:r>
          </a:p>
          <a:p>
            <a:pPr marL="171450" indent="-171450" fontAlgn="auto">
              <a:lnSpc>
                <a:spcPct val="90000"/>
              </a:lnSpc>
              <a:spcBef>
                <a:spcPts val="450"/>
              </a:spcBef>
              <a:spcAft>
                <a:spcPts val="0"/>
              </a:spcAft>
              <a:buFont typeface="Arial" panose="020B0604020202020204" pitchFamily="34" charset="0"/>
              <a:buChar char="•"/>
              <a:defRPr/>
            </a:pPr>
            <a:r>
              <a:rPr lang="en-US" sz="2400" b="0" kern="1200" dirty="0" smtClean="0">
                <a:latin typeface="Calibri" panose="020F0502020204030204"/>
              </a:rPr>
              <a:t>AIP operates </a:t>
            </a:r>
            <a:r>
              <a:rPr lang="en-US" sz="2400" b="0" kern="1200" dirty="0">
                <a:latin typeface="Calibri" panose="020F0502020204030204"/>
              </a:rPr>
              <a:t>under Public Law 115-254 (FAA Reauthorization Act of 2018)</a:t>
            </a:r>
          </a:p>
          <a:p>
            <a:pPr marL="0" indent="0" fontAlgn="auto">
              <a:lnSpc>
                <a:spcPct val="90000"/>
              </a:lnSpc>
              <a:spcBef>
                <a:spcPts val="450"/>
              </a:spcBef>
              <a:spcAft>
                <a:spcPts val="0"/>
              </a:spcAft>
              <a:buNone/>
              <a:defRPr/>
            </a:pPr>
            <a:endParaRPr lang="en-US" sz="1600" kern="1200" dirty="0">
              <a:latin typeface="Calibri" panose="020F0502020204030204"/>
            </a:endParaRPr>
          </a:p>
          <a:p>
            <a:pPr marL="171450" indent="-171450" fontAlgn="auto">
              <a:lnSpc>
                <a:spcPct val="90000"/>
              </a:lnSpc>
              <a:spcBef>
                <a:spcPts val="450"/>
              </a:spcBef>
              <a:spcAft>
                <a:spcPts val="0"/>
              </a:spcAft>
              <a:buFont typeface="Arial" panose="020B0604020202020204" pitchFamily="34" charset="0"/>
              <a:buChar char="•"/>
              <a:defRPr/>
            </a:pPr>
            <a:r>
              <a:rPr lang="en-US" sz="2400" u="sng" kern="1200" dirty="0">
                <a:latin typeface="Calibri" panose="020F0502020204030204"/>
              </a:rPr>
              <a:t>Authorizes</a:t>
            </a:r>
            <a:r>
              <a:rPr lang="en-US" sz="2400" kern="1200" dirty="0">
                <a:latin typeface="Calibri" panose="020F0502020204030204"/>
              </a:rPr>
              <a:t> </a:t>
            </a:r>
            <a:r>
              <a:rPr lang="en-US" sz="2400" b="0" kern="1200" dirty="0">
                <a:latin typeface="Calibri" panose="020F0502020204030204"/>
              </a:rPr>
              <a:t>$</a:t>
            </a:r>
            <a:r>
              <a:rPr lang="en-US" sz="2400" b="0" kern="1200" dirty="0" smtClean="0">
                <a:latin typeface="Calibri" panose="020F0502020204030204"/>
              </a:rPr>
              <a:t>3,350,000 annually </a:t>
            </a:r>
            <a:r>
              <a:rPr lang="en-US" sz="2400" b="0" kern="1200" dirty="0">
                <a:latin typeface="Calibri" panose="020F0502020204030204"/>
              </a:rPr>
              <a:t>in AIP for the period beginning on October 1, </a:t>
            </a:r>
            <a:r>
              <a:rPr lang="en-US" sz="2400" b="0" kern="1200" dirty="0" smtClean="0">
                <a:latin typeface="Calibri" panose="020F0502020204030204"/>
              </a:rPr>
              <a:t>2018 and </a:t>
            </a:r>
            <a:r>
              <a:rPr lang="en-US" sz="2400" b="0" kern="1200" dirty="0">
                <a:latin typeface="Calibri" panose="020F0502020204030204"/>
              </a:rPr>
              <a:t>ending on September 30, 2023</a:t>
            </a:r>
          </a:p>
          <a:p>
            <a:pPr marL="171450" indent="-171450" fontAlgn="auto">
              <a:lnSpc>
                <a:spcPct val="90000"/>
              </a:lnSpc>
              <a:spcBef>
                <a:spcPts val="750"/>
              </a:spcBef>
              <a:spcAft>
                <a:spcPts val="0"/>
              </a:spcAft>
              <a:buFont typeface="Arial" panose="020B0604020202020204" pitchFamily="34" charset="0"/>
              <a:buChar char="•"/>
              <a:defRPr/>
            </a:pPr>
            <a:endParaRPr lang="en-US" sz="2400" kern="1200" dirty="0">
              <a:solidFill>
                <a:prstClr val="black"/>
              </a:solidFill>
              <a:latin typeface="Calibri" panose="020F0502020204030204"/>
            </a:endParaRPr>
          </a:p>
          <a:p>
            <a:pPr marL="0" indent="0" fontAlgn="auto">
              <a:lnSpc>
                <a:spcPct val="90000"/>
              </a:lnSpc>
              <a:spcBef>
                <a:spcPts val="750"/>
              </a:spcBef>
              <a:spcAft>
                <a:spcPts val="0"/>
              </a:spcAft>
              <a:buNone/>
              <a:defRPr/>
            </a:pPr>
            <a:r>
              <a:rPr lang="en-US" sz="2400" u="sng" kern="1200" cap="all" dirty="0">
                <a:solidFill>
                  <a:srgbClr val="0070C0"/>
                </a:solidFill>
                <a:latin typeface="Calibri" panose="020F0502020204030204"/>
              </a:rPr>
              <a:t>Appropriation</a:t>
            </a:r>
          </a:p>
          <a:p>
            <a:r>
              <a:rPr lang="en-US" sz="2400" b="0" kern="1200" dirty="0">
                <a:latin typeface="Calibri" panose="020F0502020204030204"/>
              </a:rPr>
              <a:t>President signed Consolidated Appropriations Act, 2023 (HR2617) on December 28, 2022 through September 30, </a:t>
            </a:r>
            <a:r>
              <a:rPr lang="en-US" sz="2400" b="0" kern="1200" dirty="0" smtClean="0">
                <a:latin typeface="Calibri" panose="020F0502020204030204"/>
              </a:rPr>
              <a:t>2023  </a:t>
            </a:r>
          </a:p>
          <a:p>
            <a:endParaRPr lang="en-US" sz="1600" kern="1200" dirty="0">
              <a:latin typeface="Calibri" panose="020F0502020204030204"/>
            </a:endParaRPr>
          </a:p>
          <a:p>
            <a:r>
              <a:rPr lang="en-US" sz="2400" u="sng" kern="1200" dirty="0">
                <a:latin typeface="Calibri" panose="020F0502020204030204"/>
              </a:rPr>
              <a:t>Appropriates</a:t>
            </a:r>
            <a:r>
              <a:rPr lang="en-US" sz="2400" kern="1200" dirty="0">
                <a:latin typeface="Calibri" panose="020F0502020204030204"/>
              </a:rPr>
              <a:t> </a:t>
            </a:r>
            <a:r>
              <a:rPr lang="en-US" sz="2400" b="0" kern="1200" dirty="0">
                <a:latin typeface="Calibri" panose="020F0502020204030204"/>
              </a:rPr>
              <a:t>$3.35B in </a:t>
            </a:r>
            <a:r>
              <a:rPr lang="en-US" sz="2400" b="0" kern="1200" dirty="0" smtClean="0">
                <a:latin typeface="Calibri" panose="020F0502020204030204"/>
              </a:rPr>
              <a:t>AIP for FY23  </a:t>
            </a:r>
            <a:endParaRPr lang="en-US" sz="2400" b="0" kern="1200" dirty="0">
              <a:latin typeface="Calibri" panose="020F0502020204030204"/>
            </a:endParaRPr>
          </a:p>
        </p:txBody>
      </p:sp>
    </p:spTree>
    <p:extLst>
      <p:ext uri="{BB962C8B-B14F-4D97-AF65-F5344CB8AC3E}">
        <p14:creationId xmlns:p14="http://schemas.microsoft.com/office/powerpoint/2010/main" val="3488604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054224" y="147740"/>
            <a:ext cx="8229600" cy="1143000"/>
          </a:xfrm>
        </p:spPr>
        <p:txBody>
          <a:bodyPr/>
          <a:lstStyle/>
          <a:p>
            <a:pPr algn="ctr"/>
            <a:r>
              <a:rPr lang="en-US" sz="3200" dirty="0"/>
              <a:t>What is the difference between an </a:t>
            </a:r>
            <a:r>
              <a:rPr lang="en-US" sz="3200" i="1" dirty="0">
                <a:solidFill>
                  <a:srgbClr val="3333FF"/>
                </a:solidFill>
              </a:rPr>
              <a:t>Authorization</a:t>
            </a:r>
            <a:r>
              <a:rPr lang="en-US" sz="3200" dirty="0"/>
              <a:t> </a:t>
            </a:r>
            <a:r>
              <a:rPr lang="en-US" sz="3200" dirty="0"/>
              <a:t>and </a:t>
            </a:r>
            <a:r>
              <a:rPr lang="en-US" sz="3200" i="1" dirty="0">
                <a:solidFill>
                  <a:srgbClr val="008000"/>
                </a:solidFill>
              </a:rPr>
              <a:t>Appropriation</a:t>
            </a:r>
            <a:r>
              <a:rPr lang="en-US" sz="3200" dirty="0"/>
              <a:t>?</a:t>
            </a:r>
            <a:endParaRPr lang="en-US" sz="2000" dirty="0"/>
          </a:p>
        </p:txBody>
      </p:sp>
      <p:sp>
        <p:nvSpPr>
          <p:cNvPr id="5" name="Rectangle 3"/>
          <p:cNvSpPr>
            <a:spLocks noGrp="1" noChangeArrowheads="1"/>
          </p:cNvSpPr>
          <p:nvPr>
            <p:ph type="body" idx="1"/>
          </p:nvPr>
        </p:nvSpPr>
        <p:spPr>
          <a:xfrm>
            <a:off x="1981200" y="1530651"/>
            <a:ext cx="4040188" cy="479822"/>
          </a:xfrm>
        </p:spPr>
        <p:txBody>
          <a:bodyPr anchor="ctr"/>
          <a:lstStyle/>
          <a:p>
            <a:pPr algn="ctr">
              <a:spcBef>
                <a:spcPts val="0"/>
              </a:spcBef>
              <a:spcAft>
                <a:spcPts val="1350"/>
              </a:spcAft>
            </a:pPr>
            <a:r>
              <a:rPr lang="en-US" u="sng" dirty="0"/>
              <a:t>Authorization</a:t>
            </a:r>
          </a:p>
        </p:txBody>
      </p:sp>
      <p:sp>
        <p:nvSpPr>
          <p:cNvPr id="2" name="Content Placeholder 1"/>
          <p:cNvSpPr>
            <a:spLocks noGrp="1"/>
          </p:cNvSpPr>
          <p:nvPr>
            <p:ph sz="half" idx="2"/>
          </p:nvPr>
        </p:nvSpPr>
        <p:spPr>
          <a:xfrm>
            <a:off x="1981200" y="2096429"/>
            <a:ext cx="4040188" cy="3802566"/>
          </a:xfrm>
        </p:spPr>
        <p:style>
          <a:lnRef idx="2">
            <a:schemeClr val="dk1"/>
          </a:lnRef>
          <a:fillRef idx="1">
            <a:schemeClr val="lt1"/>
          </a:fillRef>
          <a:effectRef idx="0">
            <a:schemeClr val="dk1"/>
          </a:effectRef>
          <a:fontRef idx="minor">
            <a:schemeClr val="dk1"/>
          </a:fontRef>
        </p:style>
        <p:txBody>
          <a:bodyPr/>
          <a:lstStyle/>
          <a:p>
            <a:pPr>
              <a:spcBef>
                <a:spcPts val="0"/>
              </a:spcBef>
              <a:spcAft>
                <a:spcPts val="1350"/>
              </a:spcAft>
            </a:pPr>
            <a:r>
              <a:rPr lang="en-US" sz="1600" dirty="0"/>
              <a:t>Allows the FAA to exist as an agency</a:t>
            </a:r>
          </a:p>
          <a:p>
            <a:pPr>
              <a:spcBef>
                <a:spcPts val="0"/>
              </a:spcBef>
              <a:spcAft>
                <a:spcPts val="1350"/>
              </a:spcAft>
            </a:pPr>
            <a:r>
              <a:rPr lang="en-US" sz="1600" dirty="0"/>
              <a:t>Authorizes the imposition of ticket taxes &amp; the use of those revenues flowing into &amp; out of the Airport and Airway Trust Fund</a:t>
            </a:r>
          </a:p>
          <a:p>
            <a:pPr>
              <a:spcBef>
                <a:spcPts val="0"/>
              </a:spcBef>
              <a:spcAft>
                <a:spcPts val="1350"/>
              </a:spcAft>
            </a:pPr>
            <a:r>
              <a:rPr lang="en-US" sz="1600" dirty="0"/>
              <a:t> Establishes basic statutory authorities &amp; obligations (for FAA, airports, airlines &amp; other users, &amp; other stakeholders)</a:t>
            </a:r>
          </a:p>
          <a:p>
            <a:pPr>
              <a:spcBef>
                <a:spcPts val="0"/>
              </a:spcBef>
              <a:spcAft>
                <a:spcPts val="1350"/>
              </a:spcAft>
            </a:pPr>
            <a:r>
              <a:rPr lang="en-US" sz="1600" dirty="0"/>
              <a:t>Gives FAA the authority to spend money – if &amp; when it’s appropriated</a:t>
            </a:r>
          </a:p>
          <a:p>
            <a:pPr>
              <a:spcBef>
                <a:spcPts val="0"/>
              </a:spcBef>
              <a:spcAft>
                <a:spcPts val="1350"/>
              </a:spcAft>
            </a:pPr>
            <a:r>
              <a:rPr lang="en-US" sz="1600" dirty="0"/>
              <a:t>Multi-year bill</a:t>
            </a:r>
            <a:endParaRPr lang="en-US" sz="1600" dirty="0"/>
          </a:p>
          <a:p>
            <a:endParaRPr lang="en-US" dirty="0"/>
          </a:p>
        </p:txBody>
      </p:sp>
      <p:sp>
        <p:nvSpPr>
          <p:cNvPr id="3" name="Text Placeholder 2"/>
          <p:cNvSpPr>
            <a:spLocks noGrp="1"/>
          </p:cNvSpPr>
          <p:nvPr>
            <p:ph type="body" sz="quarter" idx="3"/>
          </p:nvPr>
        </p:nvSpPr>
        <p:spPr>
          <a:xfrm>
            <a:off x="6242050" y="1541383"/>
            <a:ext cx="4041775" cy="479822"/>
          </a:xfrm>
        </p:spPr>
        <p:txBody>
          <a:bodyPr anchor="ctr"/>
          <a:lstStyle/>
          <a:p>
            <a:pPr algn="ctr"/>
            <a:r>
              <a:rPr lang="en-US" u="sng" dirty="0" smtClean="0"/>
              <a:t>Appropriation</a:t>
            </a:r>
            <a:endParaRPr lang="en-US" u="sng" dirty="0"/>
          </a:p>
        </p:txBody>
      </p:sp>
      <p:sp>
        <p:nvSpPr>
          <p:cNvPr id="4" name="Content Placeholder 3"/>
          <p:cNvSpPr>
            <a:spLocks noGrp="1"/>
          </p:cNvSpPr>
          <p:nvPr>
            <p:ph sz="quarter" idx="4"/>
          </p:nvPr>
        </p:nvSpPr>
        <p:spPr>
          <a:xfrm>
            <a:off x="6169025" y="2096429"/>
            <a:ext cx="4041775" cy="3802566"/>
          </a:xfrm>
          <a:ln/>
        </p:spPr>
        <p:style>
          <a:lnRef idx="2">
            <a:schemeClr val="dk1"/>
          </a:lnRef>
          <a:fillRef idx="1">
            <a:schemeClr val="lt1"/>
          </a:fillRef>
          <a:effectRef idx="0">
            <a:schemeClr val="dk1"/>
          </a:effectRef>
          <a:fontRef idx="minor">
            <a:schemeClr val="dk1"/>
          </a:fontRef>
        </p:style>
        <p:txBody>
          <a:bodyPr vert="horz" wrap="square" lIns="68580" tIns="34290" rIns="68580" bIns="34290" numCol="1" anchor="t" anchorCtr="0" compatLnSpc="1">
            <a:prstTxWarp prst="textNoShape">
              <a:avLst/>
            </a:prstTxWarp>
          </a:bodyPr>
          <a:lstStyle/>
          <a:p>
            <a:pPr>
              <a:spcBef>
                <a:spcPts val="0"/>
              </a:spcBef>
              <a:spcAft>
                <a:spcPts val="1350"/>
              </a:spcAft>
            </a:pPr>
            <a:r>
              <a:rPr lang="en-US" sz="1600" dirty="0"/>
              <a:t>Provides funds for authorized programs</a:t>
            </a:r>
          </a:p>
          <a:p>
            <a:pPr>
              <a:spcBef>
                <a:spcPts val="0"/>
              </a:spcBef>
              <a:spcAft>
                <a:spcPts val="1350"/>
              </a:spcAft>
            </a:pPr>
            <a:r>
              <a:rPr lang="en-US" sz="1600" dirty="0"/>
              <a:t>Provides for the use of funds</a:t>
            </a:r>
          </a:p>
          <a:p>
            <a:pPr>
              <a:spcBef>
                <a:spcPts val="0"/>
              </a:spcBef>
              <a:spcAft>
                <a:spcPts val="1350"/>
              </a:spcAft>
            </a:pPr>
            <a:r>
              <a:rPr lang="en-US" sz="1600" dirty="0"/>
              <a:t>Can provide additional funds other than authorized</a:t>
            </a:r>
          </a:p>
          <a:p>
            <a:pPr>
              <a:spcBef>
                <a:spcPts val="0"/>
              </a:spcBef>
              <a:spcAft>
                <a:spcPts val="1350"/>
              </a:spcAft>
            </a:pPr>
            <a:r>
              <a:rPr lang="en-US" sz="1600" dirty="0"/>
              <a:t>Can have special allocations/funding rules</a:t>
            </a:r>
          </a:p>
          <a:p>
            <a:pPr>
              <a:spcBef>
                <a:spcPts val="0"/>
              </a:spcBef>
              <a:spcAft>
                <a:spcPts val="1350"/>
              </a:spcAft>
            </a:pPr>
            <a:r>
              <a:rPr lang="en-US" sz="1600" dirty="0"/>
              <a:t>Annual bill – needed each year for funding</a:t>
            </a:r>
          </a:p>
        </p:txBody>
      </p:sp>
      <p:cxnSp>
        <p:nvCxnSpPr>
          <p:cNvPr id="14" name="Straight Connector 13"/>
          <p:cNvCxnSpPr/>
          <p:nvPr/>
        </p:nvCxnSpPr>
        <p:spPr bwMode="auto">
          <a:xfrm>
            <a:off x="6021387" y="1781294"/>
            <a:ext cx="685800" cy="685800"/>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6415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MONEY</a:t>
            </a:r>
            <a:endParaRPr lang="en-US" dirty="0"/>
          </a:p>
        </p:txBody>
      </p:sp>
      <p:sp>
        <p:nvSpPr>
          <p:cNvPr id="3" name="Content Placeholder 2"/>
          <p:cNvSpPr>
            <a:spLocks noGrp="1"/>
          </p:cNvSpPr>
          <p:nvPr>
            <p:ph idx="1"/>
          </p:nvPr>
        </p:nvSpPr>
        <p:spPr/>
        <p:txBody>
          <a:bodyPr/>
          <a:lstStyle/>
          <a:p>
            <a:pPr marL="0" indent="0">
              <a:buNone/>
            </a:pPr>
            <a:r>
              <a:rPr lang="en-US" sz="2100" u="sng" dirty="0"/>
              <a:t>FY2023 </a:t>
            </a:r>
            <a:r>
              <a:rPr lang="en-US" sz="2100" u="sng" dirty="0"/>
              <a:t>Programs</a:t>
            </a:r>
          </a:p>
          <a:p>
            <a:pPr>
              <a:lnSpc>
                <a:spcPct val="150000"/>
              </a:lnSpc>
            </a:pPr>
            <a:r>
              <a:rPr lang="en-US" sz="2400" dirty="0">
                <a:solidFill>
                  <a:srgbClr val="0070C0"/>
                </a:solidFill>
              </a:rPr>
              <a:t>Airport </a:t>
            </a:r>
            <a:r>
              <a:rPr lang="en-US" sz="2400" dirty="0">
                <a:solidFill>
                  <a:srgbClr val="0070C0"/>
                </a:solidFill>
              </a:rPr>
              <a:t>Improvement Program (AIP) Grants</a:t>
            </a:r>
          </a:p>
          <a:p>
            <a:pPr>
              <a:lnSpc>
                <a:spcPct val="150000"/>
              </a:lnSpc>
            </a:pPr>
            <a:r>
              <a:rPr lang="en-US" sz="2400" dirty="0">
                <a:solidFill>
                  <a:srgbClr val="00B050"/>
                </a:solidFill>
              </a:rPr>
              <a:t>BIL (AIG and ATP)</a:t>
            </a:r>
          </a:p>
          <a:p>
            <a:pPr>
              <a:lnSpc>
                <a:spcPct val="150000"/>
              </a:lnSpc>
            </a:pPr>
            <a:r>
              <a:rPr lang="en-US" sz="2400" dirty="0">
                <a:solidFill>
                  <a:srgbClr val="FFC000"/>
                </a:solidFill>
              </a:rPr>
              <a:t>Supplemental</a:t>
            </a:r>
            <a:r>
              <a:rPr lang="en-US" sz="2400" dirty="0"/>
              <a:t> (FY18-19-20-21-</a:t>
            </a:r>
            <a:r>
              <a:rPr lang="en-US" sz="2400" dirty="0">
                <a:solidFill>
                  <a:srgbClr val="FFC000"/>
                </a:solidFill>
              </a:rPr>
              <a:t>22-23</a:t>
            </a:r>
            <a:r>
              <a:rPr lang="en-US" sz="2400" dirty="0"/>
              <a:t>)</a:t>
            </a:r>
            <a:endParaRPr lang="en-US" sz="2400" dirty="0"/>
          </a:p>
          <a:p>
            <a:pPr>
              <a:lnSpc>
                <a:spcPct val="150000"/>
              </a:lnSpc>
            </a:pPr>
            <a:r>
              <a:rPr lang="en-US" sz="2400" dirty="0">
                <a:solidFill>
                  <a:schemeClr val="accent6">
                    <a:lumMod val="40000"/>
                    <a:lumOff val="60000"/>
                  </a:schemeClr>
                </a:solidFill>
              </a:rPr>
              <a:t>COVID Relief Grants</a:t>
            </a:r>
          </a:p>
          <a:p>
            <a:pPr lvl="1">
              <a:lnSpc>
                <a:spcPct val="150000"/>
              </a:lnSpc>
            </a:pPr>
            <a:r>
              <a:rPr lang="en-US" sz="1800" dirty="0"/>
              <a:t>CARES </a:t>
            </a:r>
            <a:r>
              <a:rPr lang="en-US" sz="1800" dirty="0"/>
              <a:t>Act Grants</a:t>
            </a:r>
          </a:p>
          <a:p>
            <a:pPr lvl="1">
              <a:lnSpc>
                <a:spcPct val="150000"/>
              </a:lnSpc>
            </a:pPr>
            <a:r>
              <a:rPr lang="en-US" sz="1800" dirty="0"/>
              <a:t>CRRSA/ACRGP Grants</a:t>
            </a:r>
          </a:p>
          <a:p>
            <a:pPr lvl="1">
              <a:lnSpc>
                <a:spcPct val="150000"/>
              </a:lnSpc>
            </a:pPr>
            <a:r>
              <a:rPr lang="en-US" sz="1800" dirty="0"/>
              <a:t>ARPA </a:t>
            </a:r>
            <a:r>
              <a:rPr lang="en-US" sz="1800" dirty="0"/>
              <a:t>Grants</a:t>
            </a:r>
            <a:endParaRPr lang="en-US" sz="1800" dirty="0"/>
          </a:p>
        </p:txBody>
      </p:sp>
      <p:sp>
        <p:nvSpPr>
          <p:cNvPr id="4" name="Slide Number Placeholder 3"/>
          <p:cNvSpPr>
            <a:spLocks noGrp="1"/>
          </p:cNvSpPr>
          <p:nvPr>
            <p:ph type="sldNum" sz="quarter" idx="4294967295"/>
          </p:nvPr>
        </p:nvSpPr>
        <p:spPr/>
        <p:txBody>
          <a:bodyPr/>
          <a:lstStyle/>
          <a:p>
            <a:pPr eaLnBrk="1" hangingPunct="1"/>
            <a:fld id="{74438B1A-AF1B-4C8B-993E-1BADE62A2451}" type="slidenum">
              <a:rPr lang="en-US">
                <a:solidFill>
                  <a:srgbClr val="FFFFFF"/>
                </a:solidFill>
              </a:rPr>
              <a:pPr eaLnBrk="1" hangingPunct="1"/>
              <a:t>8</a:t>
            </a:fld>
            <a:endParaRPr lang="en-US" dirty="0">
              <a:solidFill>
                <a:srgbClr val="FFFFFF"/>
              </a:solidFill>
            </a:endParaRPr>
          </a:p>
        </p:txBody>
      </p:sp>
      <p:pic>
        <p:nvPicPr>
          <p:cNvPr id="5" name="Picture 4"/>
          <p:cNvPicPr>
            <a:picLocks noChangeAspect="1"/>
          </p:cNvPicPr>
          <p:nvPr/>
        </p:nvPicPr>
        <p:blipFill>
          <a:blip r:embed="rId3"/>
          <a:stretch>
            <a:fillRect/>
          </a:stretch>
        </p:blipFill>
        <p:spPr>
          <a:xfrm>
            <a:off x="6296966" y="4082810"/>
            <a:ext cx="1503414" cy="1816341"/>
          </a:xfrm>
          <a:prstGeom prst="rect">
            <a:avLst/>
          </a:prstGeom>
        </p:spPr>
      </p:pic>
      <p:sp>
        <p:nvSpPr>
          <p:cNvPr id="6" name="AutoShape 2" descr="62 Free Money Clipart - Cliparting.com"/>
          <p:cNvSpPr>
            <a:spLocks noChangeAspect="1" noChangeArrowheads="1"/>
          </p:cNvSpPr>
          <p:nvPr/>
        </p:nvSpPr>
        <p:spPr bwMode="auto">
          <a:xfrm>
            <a:off x="8009930" y="3868189"/>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eaLnBrk="1" hangingPunct="1">
              <a:spcBef>
                <a:spcPct val="50000"/>
              </a:spcBef>
              <a:buFontTx/>
              <a:buChar char="•"/>
            </a:pPr>
            <a:endParaRPr lang="en-US">
              <a:solidFill>
                <a:srgbClr val="000000"/>
              </a:solidFill>
              <a:latin typeface="Arial"/>
            </a:endParaRPr>
          </a:p>
        </p:txBody>
      </p:sp>
      <p:pic>
        <p:nvPicPr>
          <p:cNvPr id="8" name="Picture 7"/>
          <p:cNvPicPr>
            <a:picLocks noChangeAspect="1"/>
          </p:cNvPicPr>
          <p:nvPr/>
        </p:nvPicPr>
        <p:blipFill>
          <a:blip r:embed="rId4"/>
          <a:stretch>
            <a:fillRect/>
          </a:stretch>
        </p:blipFill>
        <p:spPr>
          <a:xfrm>
            <a:off x="7577767" y="4416869"/>
            <a:ext cx="1823680" cy="1441033"/>
          </a:xfrm>
          <a:prstGeom prst="rect">
            <a:avLst/>
          </a:prstGeom>
        </p:spPr>
      </p:pic>
      <p:sp>
        <p:nvSpPr>
          <p:cNvPr id="9" name="Oval 8"/>
          <p:cNvSpPr/>
          <p:nvPr/>
        </p:nvSpPr>
        <p:spPr bwMode="auto">
          <a:xfrm>
            <a:off x="149110" y="3788796"/>
            <a:ext cx="4459835" cy="628073"/>
          </a:xfrm>
          <a:prstGeom prst="ellipse">
            <a:avLst/>
          </a:prstGeom>
          <a:noFill/>
          <a:ln w="19050">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37736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a:t>
            </a:r>
            <a:r>
              <a:rPr lang="en-US" dirty="0" smtClean="0"/>
              <a:t> </a:t>
            </a:r>
            <a:r>
              <a:rPr lang="en-US" dirty="0" smtClean="0"/>
              <a:t>COVID Relief Grants</a:t>
            </a:r>
            <a:endParaRPr lang="en-US" dirty="0"/>
          </a:p>
        </p:txBody>
      </p:sp>
      <p:graphicFrame>
        <p:nvGraphicFramePr>
          <p:cNvPr id="5" name="Content Placeholder 4"/>
          <p:cNvGraphicFramePr>
            <a:graphicFrameLocks noGrp="1"/>
          </p:cNvGraphicFramePr>
          <p:nvPr>
            <p:ph idx="1"/>
            <p:extLst/>
          </p:nvPr>
        </p:nvGraphicFramePr>
        <p:xfrm>
          <a:off x="571499" y="1070467"/>
          <a:ext cx="11124507" cy="4790007"/>
        </p:xfrm>
        <a:graphic>
          <a:graphicData uri="http://schemas.openxmlformats.org/drawingml/2006/table">
            <a:tbl>
              <a:tblPr firstRow="1" bandRow="1">
                <a:tableStyleId>{21E4AEA4-8DFA-4A89-87EB-49C32662AFE0}</a:tableStyleId>
              </a:tblPr>
              <a:tblGrid>
                <a:gridCol w="3138300">
                  <a:extLst>
                    <a:ext uri="{9D8B030D-6E8A-4147-A177-3AD203B41FA5}">
                      <a16:colId xmlns:a16="http://schemas.microsoft.com/office/drawing/2014/main" val="3664593922"/>
                    </a:ext>
                  </a:extLst>
                </a:gridCol>
                <a:gridCol w="5354190">
                  <a:extLst>
                    <a:ext uri="{9D8B030D-6E8A-4147-A177-3AD203B41FA5}">
                      <a16:colId xmlns:a16="http://schemas.microsoft.com/office/drawing/2014/main" val="3051013497"/>
                    </a:ext>
                  </a:extLst>
                </a:gridCol>
                <a:gridCol w="2632017">
                  <a:extLst>
                    <a:ext uri="{9D8B030D-6E8A-4147-A177-3AD203B41FA5}">
                      <a16:colId xmlns:a16="http://schemas.microsoft.com/office/drawing/2014/main" val="3198198480"/>
                    </a:ext>
                  </a:extLst>
                </a:gridCol>
              </a:tblGrid>
              <a:tr h="1458036">
                <a:tc>
                  <a:txBody>
                    <a:bodyPr/>
                    <a:lstStyle/>
                    <a:p>
                      <a:pPr algn="ctr"/>
                      <a:r>
                        <a:rPr lang="en-US" sz="2800" dirty="0" smtClean="0"/>
                        <a:t>Special Grant Program</a:t>
                      </a:r>
                      <a:endParaRPr lang="en-US" sz="2800" dirty="0"/>
                    </a:p>
                  </a:txBody>
                  <a:tcPr/>
                </a:tc>
                <a:tc>
                  <a:txBody>
                    <a:bodyPr/>
                    <a:lstStyle/>
                    <a:p>
                      <a:pPr algn="ctr"/>
                      <a:r>
                        <a:rPr lang="en-US" sz="2800" dirty="0" smtClean="0"/>
                        <a:t># of Airports</a:t>
                      </a:r>
                      <a:r>
                        <a:rPr lang="en-US" sz="2800" baseline="0" dirty="0" smtClean="0"/>
                        <a:t> with </a:t>
                      </a:r>
                    </a:p>
                    <a:p>
                      <a:pPr algn="ctr"/>
                      <a:r>
                        <a:rPr lang="en-US" sz="2800" baseline="0" dirty="0" smtClean="0"/>
                        <a:t>Remaining funds</a:t>
                      </a:r>
                      <a:endParaRPr lang="en-US" sz="2800" dirty="0"/>
                    </a:p>
                  </a:txBody>
                  <a:tcPr/>
                </a:tc>
                <a:tc>
                  <a:txBody>
                    <a:bodyPr/>
                    <a:lstStyle/>
                    <a:p>
                      <a:pPr algn="ctr"/>
                      <a:r>
                        <a:rPr lang="en-US" sz="2800" dirty="0" smtClean="0"/>
                        <a:t>$</a:t>
                      </a:r>
                      <a:r>
                        <a:rPr lang="en-US" sz="2800" baseline="0" dirty="0" smtClean="0"/>
                        <a:t> Remaining Funds</a:t>
                      </a:r>
                      <a:endParaRPr lang="en-US" sz="2800" dirty="0"/>
                    </a:p>
                  </a:txBody>
                  <a:tcPr/>
                </a:tc>
                <a:extLst>
                  <a:ext uri="{0D108BD9-81ED-4DB2-BD59-A6C34878D82A}">
                    <a16:rowId xmlns:a16="http://schemas.microsoft.com/office/drawing/2014/main" val="3936683504"/>
                  </a:ext>
                </a:extLst>
              </a:tr>
              <a:tr h="1110657">
                <a:tc>
                  <a:txBody>
                    <a:bodyPr/>
                    <a:lstStyle/>
                    <a:p>
                      <a:pPr algn="ctr"/>
                      <a:r>
                        <a:rPr lang="en-US" sz="3200" b="1" dirty="0" smtClean="0"/>
                        <a:t>CARES Act</a:t>
                      </a:r>
                      <a:endParaRPr lang="en-US" sz="3200" b="1" dirty="0"/>
                    </a:p>
                  </a:txBody>
                  <a:tcPr anchor="ctr"/>
                </a:tc>
                <a:tc>
                  <a:txBody>
                    <a:bodyPr/>
                    <a:lstStyle/>
                    <a:p>
                      <a:r>
                        <a:rPr lang="en-US" sz="2000" dirty="0" smtClean="0"/>
                        <a:t>17 </a:t>
                      </a:r>
                      <a:r>
                        <a:rPr lang="en-US" sz="2000" dirty="0" smtClean="0"/>
                        <a:t>Airports</a:t>
                      </a:r>
                      <a:r>
                        <a:rPr lang="en-US" sz="2000" baseline="0" dirty="0" smtClean="0"/>
                        <a:t> – 4 at 100%</a:t>
                      </a:r>
                    </a:p>
                    <a:p>
                      <a:r>
                        <a:rPr lang="en-US" sz="2000" baseline="0" dirty="0" smtClean="0"/>
                        <a:t>1 Development Addendum</a:t>
                      </a:r>
                      <a:endParaRPr lang="en-US" sz="2000" dirty="0"/>
                    </a:p>
                  </a:txBody>
                  <a:tcPr/>
                </a:tc>
                <a:tc>
                  <a:txBody>
                    <a:bodyPr/>
                    <a:lstStyle/>
                    <a:p>
                      <a:pPr algn="r"/>
                      <a:r>
                        <a:rPr lang="en-US" sz="2000" dirty="0" smtClean="0"/>
                        <a:t>$3,538,379</a:t>
                      </a:r>
                      <a:endParaRPr lang="en-US" sz="2000" dirty="0" smtClean="0"/>
                    </a:p>
                    <a:p>
                      <a:pPr algn="r"/>
                      <a:r>
                        <a:rPr lang="en-US" sz="2000" dirty="0" smtClean="0"/>
                        <a:t>$455,158</a:t>
                      </a:r>
                      <a:endParaRPr lang="en-US" sz="2000" dirty="0"/>
                    </a:p>
                  </a:txBody>
                  <a:tcPr/>
                </a:tc>
                <a:extLst>
                  <a:ext uri="{0D108BD9-81ED-4DB2-BD59-A6C34878D82A}">
                    <a16:rowId xmlns:a16="http://schemas.microsoft.com/office/drawing/2014/main" val="1591845464"/>
                  </a:ext>
                </a:extLst>
              </a:tr>
              <a:tr h="1110657">
                <a:tc>
                  <a:txBody>
                    <a:bodyPr/>
                    <a:lstStyle/>
                    <a:p>
                      <a:pPr algn="ctr"/>
                      <a:r>
                        <a:rPr lang="en-US" sz="3200" b="1" dirty="0" smtClean="0"/>
                        <a:t>CRRSA</a:t>
                      </a:r>
                      <a:endParaRPr lang="en-US" sz="3200" b="1" dirty="0"/>
                    </a:p>
                  </a:txBody>
                  <a:tcPr anchor="ctr"/>
                </a:tc>
                <a:tc>
                  <a:txBody>
                    <a:bodyPr/>
                    <a:lstStyle/>
                    <a:p>
                      <a:r>
                        <a:rPr lang="en-US" sz="2000" dirty="0" smtClean="0"/>
                        <a:t>26 </a:t>
                      </a:r>
                      <a:r>
                        <a:rPr lang="en-US" sz="2000" dirty="0" smtClean="0"/>
                        <a:t>Airports – </a:t>
                      </a:r>
                      <a:r>
                        <a:rPr lang="en-US" sz="2000" dirty="0" smtClean="0"/>
                        <a:t>18 </a:t>
                      </a:r>
                      <a:r>
                        <a:rPr lang="en-US" sz="2000" dirty="0" smtClean="0"/>
                        <a:t>at 100</a:t>
                      </a:r>
                      <a:r>
                        <a:rPr lang="en-US" sz="2000" dirty="0" smtClean="0"/>
                        <a:t>%</a:t>
                      </a:r>
                      <a:endParaRPr lang="en-US" sz="2000" dirty="0" smtClean="0"/>
                    </a:p>
                  </a:txBody>
                  <a:tcPr/>
                </a:tc>
                <a:tc>
                  <a:txBody>
                    <a:bodyPr/>
                    <a:lstStyle/>
                    <a:p>
                      <a:pPr algn="r"/>
                      <a:r>
                        <a:rPr lang="en-US" sz="2000" dirty="0" smtClean="0"/>
                        <a:t>$1,212,379</a:t>
                      </a:r>
                      <a:endParaRPr lang="en-US" sz="2000" dirty="0" smtClean="0"/>
                    </a:p>
                  </a:txBody>
                  <a:tcPr/>
                </a:tc>
                <a:extLst>
                  <a:ext uri="{0D108BD9-81ED-4DB2-BD59-A6C34878D82A}">
                    <a16:rowId xmlns:a16="http://schemas.microsoft.com/office/drawing/2014/main" val="3514016954"/>
                  </a:ext>
                </a:extLst>
              </a:tr>
              <a:tr h="1110657">
                <a:tc>
                  <a:txBody>
                    <a:bodyPr/>
                    <a:lstStyle/>
                    <a:p>
                      <a:pPr algn="ctr"/>
                      <a:r>
                        <a:rPr lang="en-US" sz="3200" b="1" dirty="0" smtClean="0"/>
                        <a:t>ARPA</a:t>
                      </a:r>
                      <a:endParaRPr lang="en-US" sz="3200" b="1" dirty="0"/>
                    </a:p>
                  </a:txBody>
                  <a:tcPr anchor="ctr"/>
                </a:tc>
                <a:tc>
                  <a:txBody>
                    <a:bodyPr/>
                    <a:lstStyle/>
                    <a:p>
                      <a:r>
                        <a:rPr lang="en-US" sz="2000" baseline="0" dirty="0" smtClean="0"/>
                        <a:t>38 </a:t>
                      </a:r>
                      <a:r>
                        <a:rPr lang="en-US" sz="2000" dirty="0" smtClean="0"/>
                        <a:t>Airports – </a:t>
                      </a:r>
                      <a:r>
                        <a:rPr lang="en-US" sz="2000" dirty="0" smtClean="0"/>
                        <a:t>28 </a:t>
                      </a:r>
                      <a:r>
                        <a:rPr lang="en-US" sz="2000" dirty="0" smtClean="0"/>
                        <a:t>at 100%</a:t>
                      </a:r>
                    </a:p>
                    <a:p>
                      <a:r>
                        <a:rPr lang="en-US" sz="2000" dirty="0" smtClean="0"/>
                        <a:t>2 </a:t>
                      </a:r>
                      <a:r>
                        <a:rPr lang="en-US" sz="2000" dirty="0" smtClean="0"/>
                        <a:t>Airports with</a:t>
                      </a:r>
                      <a:r>
                        <a:rPr lang="en-US" sz="2000" baseline="0" dirty="0" smtClean="0"/>
                        <a:t> Concessions funds</a:t>
                      </a:r>
                      <a:endParaRPr lang="en-US" sz="2000" dirty="0" smtClean="0"/>
                    </a:p>
                  </a:txBody>
                  <a:tcPr/>
                </a:tc>
                <a:tc>
                  <a:txBody>
                    <a:bodyPr/>
                    <a:lstStyle/>
                    <a:p>
                      <a:pPr algn="r"/>
                      <a:r>
                        <a:rPr lang="en-US" sz="2000" dirty="0" smtClean="0"/>
                        <a:t>$11,508,335</a:t>
                      </a:r>
                      <a:endParaRPr lang="en-US" sz="2000" dirty="0" smtClean="0"/>
                    </a:p>
                    <a:p>
                      <a:pPr algn="r"/>
                      <a:r>
                        <a:rPr lang="en-US" sz="2000" dirty="0" smtClean="0"/>
                        <a:t>$493,760</a:t>
                      </a:r>
                      <a:endParaRPr lang="en-US" sz="2000" dirty="0"/>
                    </a:p>
                  </a:txBody>
                  <a:tcPr/>
                </a:tc>
                <a:extLst>
                  <a:ext uri="{0D108BD9-81ED-4DB2-BD59-A6C34878D82A}">
                    <a16:rowId xmlns:a16="http://schemas.microsoft.com/office/drawing/2014/main" val="1742554829"/>
                  </a:ext>
                </a:extLst>
              </a:tr>
            </a:tbl>
          </a:graphicData>
        </a:graphic>
      </p:graphicFrame>
    </p:spTree>
    <p:extLst>
      <p:ext uri="{BB962C8B-B14F-4D97-AF65-F5344CB8AC3E}">
        <p14:creationId xmlns:p14="http://schemas.microsoft.com/office/powerpoint/2010/main" val="80666266"/>
      </p:ext>
    </p:extLst>
  </p:cSld>
  <p:clrMapOvr>
    <a:masterClrMapping/>
  </p:clrMapOvr>
</p:sld>
</file>

<file path=ppt/theme/theme1.xml><?xml version="1.0" encoding="utf-8"?>
<a:theme xmlns:a="http://schemas.openxmlformats.org/drawingml/2006/main" name="3_Office Theme">
  <a:themeElements>
    <a:clrScheme name="BIL">
      <a:dk1>
        <a:srgbClr val="000000"/>
      </a:dk1>
      <a:lt1>
        <a:srgbClr val="FFFFFF"/>
      </a:lt1>
      <a:dk2>
        <a:srgbClr val="44546A"/>
      </a:dk2>
      <a:lt2>
        <a:srgbClr val="E7E6E6"/>
      </a:lt2>
      <a:accent1>
        <a:srgbClr val="B9DBF0"/>
      </a:accent1>
      <a:accent2>
        <a:srgbClr val="00408E"/>
      </a:accent2>
      <a:accent3>
        <a:srgbClr val="FFFAEB"/>
      </a:accent3>
      <a:accent4>
        <a:srgbClr val="C90000"/>
      </a:accent4>
      <a:accent5>
        <a:srgbClr val="A6DBDA"/>
      </a:accent5>
      <a:accent6>
        <a:srgbClr val="00245B"/>
      </a:accent6>
      <a:hlink>
        <a:srgbClr val="B9DBF0"/>
      </a:hlink>
      <a:folHlink>
        <a:srgbClr val="0040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D9BF3EE-6473-8F4C-AFB7-19D30F28DF74}" vid="{169B696C-1605-3B4A-9EAE-8CDDFF4E9064}"/>
    </a:ext>
  </a:extLst>
</a:theme>
</file>

<file path=ppt/theme/theme2.xml><?xml version="1.0" encoding="utf-8"?>
<a:theme xmlns:a="http://schemas.openxmlformats.org/drawingml/2006/main" name="4_Office Theme">
  <a:themeElements>
    <a:clrScheme name="BIL">
      <a:dk1>
        <a:srgbClr val="000000"/>
      </a:dk1>
      <a:lt1>
        <a:srgbClr val="FFFFFF"/>
      </a:lt1>
      <a:dk2>
        <a:srgbClr val="44546A"/>
      </a:dk2>
      <a:lt2>
        <a:srgbClr val="E7E6E6"/>
      </a:lt2>
      <a:accent1>
        <a:srgbClr val="B9DBF0"/>
      </a:accent1>
      <a:accent2>
        <a:srgbClr val="00408E"/>
      </a:accent2>
      <a:accent3>
        <a:srgbClr val="FFFAEB"/>
      </a:accent3>
      <a:accent4>
        <a:srgbClr val="C90000"/>
      </a:accent4>
      <a:accent5>
        <a:srgbClr val="A6DBDA"/>
      </a:accent5>
      <a:accent6>
        <a:srgbClr val="00245B"/>
      </a:accent6>
      <a:hlink>
        <a:srgbClr val="B9DBF0"/>
      </a:hlink>
      <a:folHlink>
        <a:srgbClr val="0040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D9BF3EE-6473-8F4C-AFB7-19D30F28DF74}" vid="{169B696C-1605-3B4A-9EAE-8CDDFF4E9064}"/>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ines On Blue">
  <a:themeElements>
    <a:clrScheme name="Lines On Blue 2">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fontScheme name="Lines On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
            <a:schemeClr val="tx1"/>
          </a:buClr>
          <a:buSzTx/>
          <a:buFontTx/>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
            <a:schemeClr val="tx1"/>
          </a:buClr>
          <a:buSzTx/>
          <a:buFontTx/>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Lines On Blue 1">
        <a:dk1>
          <a:srgbClr val="000000"/>
        </a:dk1>
        <a:lt1>
          <a:srgbClr val="CCCCFF"/>
        </a:lt1>
        <a:dk2>
          <a:srgbClr val="660066"/>
        </a:dk2>
        <a:lt2>
          <a:srgbClr val="99CCFF"/>
        </a:lt2>
        <a:accent1>
          <a:srgbClr val="33CCFF"/>
        </a:accent1>
        <a:accent2>
          <a:srgbClr val="6699FF"/>
        </a:accent2>
        <a:accent3>
          <a:srgbClr val="E2E2FF"/>
        </a:accent3>
        <a:accent4>
          <a:srgbClr val="000000"/>
        </a:accent4>
        <a:accent5>
          <a:srgbClr val="ADE2FF"/>
        </a:accent5>
        <a:accent6>
          <a:srgbClr val="5C8AE7"/>
        </a:accent6>
        <a:hlink>
          <a:srgbClr val="6666FF"/>
        </a:hlink>
        <a:folHlink>
          <a:srgbClr val="CC99FF"/>
        </a:folHlink>
      </a:clrScheme>
      <a:clrMap bg1="lt1" tx1="dk1" bg2="lt2" tx2="dk2" accent1="accent1" accent2="accent2" accent3="accent3" accent4="accent4" accent5="accent5" accent6="accent6" hlink="hlink" folHlink="folHlink"/>
    </a:extraClrScheme>
    <a:extraClrScheme>
      <a:clrScheme name="Lines On Blue 2">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Lines On Blue 3">
        <a:dk1>
          <a:srgbClr val="000066"/>
        </a:dk1>
        <a:lt1>
          <a:srgbClr val="EAEAEA"/>
        </a:lt1>
        <a:dk2>
          <a:srgbClr val="660066"/>
        </a:dk2>
        <a:lt2>
          <a:srgbClr val="CBCBCB"/>
        </a:lt2>
        <a:accent1>
          <a:srgbClr val="330099"/>
        </a:accent1>
        <a:accent2>
          <a:srgbClr val="FF7C80"/>
        </a:accent2>
        <a:accent3>
          <a:srgbClr val="B8AAB8"/>
        </a:accent3>
        <a:accent4>
          <a:srgbClr val="C8C8C8"/>
        </a:accent4>
        <a:accent5>
          <a:srgbClr val="ADAACA"/>
        </a:accent5>
        <a:accent6>
          <a:srgbClr val="E77073"/>
        </a:accent6>
        <a:hlink>
          <a:srgbClr val="6666FF"/>
        </a:hlink>
        <a:folHlink>
          <a:srgbClr val="D60093"/>
        </a:folHlink>
      </a:clrScheme>
      <a:clrMap bg1="dk2" tx1="lt1" bg2="dk1" tx2="lt2" accent1="accent1" accent2="accent2" accent3="accent3" accent4="accent4" accent5="accent5" accent6="accent6" hlink="hlink" folHlink="folHlink"/>
    </a:extraClrScheme>
    <a:extraClrScheme>
      <a:clrScheme name="Lines On Blue 4">
        <a:dk1>
          <a:srgbClr val="000080"/>
        </a:dk1>
        <a:lt1>
          <a:srgbClr val="EAEAEA"/>
        </a:lt1>
        <a:dk2>
          <a:srgbClr val="9933FF"/>
        </a:dk2>
        <a:lt2>
          <a:srgbClr val="CBCBCB"/>
        </a:lt2>
        <a:accent1>
          <a:srgbClr val="00CC99"/>
        </a:accent1>
        <a:accent2>
          <a:srgbClr val="00CCFF"/>
        </a:accent2>
        <a:accent3>
          <a:srgbClr val="CAADFF"/>
        </a:accent3>
        <a:accent4>
          <a:srgbClr val="C8C8C8"/>
        </a:accent4>
        <a:accent5>
          <a:srgbClr val="AAE2CA"/>
        </a:accent5>
        <a:accent6>
          <a:srgbClr val="00B9E7"/>
        </a:accent6>
        <a:hlink>
          <a:srgbClr val="6666FF"/>
        </a:hlink>
        <a:folHlink>
          <a:srgbClr val="CC99FF"/>
        </a:folHlink>
      </a:clrScheme>
      <a:clrMap bg1="dk2" tx1="lt1" bg2="dk1" tx2="lt2" accent1="accent1" accent2="accent2" accent3="accent3" accent4="accent4" accent5="accent5" accent6="accent6" hlink="hlink" folHlink="folHlink"/>
    </a:extraClrScheme>
    <a:extraClrScheme>
      <a:clrScheme name="Lines On Blue 5">
        <a:dk1>
          <a:srgbClr val="000000"/>
        </a:dk1>
        <a:lt1>
          <a:srgbClr val="FFFFCC"/>
        </a:lt1>
        <a:dk2>
          <a:srgbClr val="660066"/>
        </a:dk2>
        <a:lt2>
          <a:srgbClr val="FFFFFF"/>
        </a:lt2>
        <a:accent1>
          <a:srgbClr val="99CCFF"/>
        </a:accent1>
        <a:accent2>
          <a:srgbClr val="FFCC99"/>
        </a:accent2>
        <a:accent3>
          <a:srgbClr val="FFFFE2"/>
        </a:accent3>
        <a:accent4>
          <a:srgbClr val="000000"/>
        </a:accent4>
        <a:accent5>
          <a:srgbClr val="CAE2FF"/>
        </a:accent5>
        <a:accent6>
          <a:srgbClr val="E7B98A"/>
        </a:accent6>
        <a:hlink>
          <a:srgbClr val="CC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Lines On Blue">
  <a:themeElements>
    <a:clrScheme name="Lines On Blue 2">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fontScheme name="Lines On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
            <a:schemeClr val="tx1"/>
          </a:buClr>
          <a:buSzTx/>
          <a:buFontTx/>
          <a:buChar char="•"/>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
            <a:schemeClr val="tx1"/>
          </a:buClr>
          <a:buSzTx/>
          <a:buFontTx/>
          <a:buChar char="•"/>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Lines On Blue 1">
        <a:dk1>
          <a:srgbClr val="000000"/>
        </a:dk1>
        <a:lt1>
          <a:srgbClr val="CCCCFF"/>
        </a:lt1>
        <a:dk2>
          <a:srgbClr val="660066"/>
        </a:dk2>
        <a:lt2>
          <a:srgbClr val="99CCFF"/>
        </a:lt2>
        <a:accent1>
          <a:srgbClr val="33CCFF"/>
        </a:accent1>
        <a:accent2>
          <a:srgbClr val="6699FF"/>
        </a:accent2>
        <a:accent3>
          <a:srgbClr val="E2E2FF"/>
        </a:accent3>
        <a:accent4>
          <a:srgbClr val="000000"/>
        </a:accent4>
        <a:accent5>
          <a:srgbClr val="ADE2FF"/>
        </a:accent5>
        <a:accent6>
          <a:srgbClr val="5C8AE7"/>
        </a:accent6>
        <a:hlink>
          <a:srgbClr val="6666FF"/>
        </a:hlink>
        <a:folHlink>
          <a:srgbClr val="CC99FF"/>
        </a:folHlink>
      </a:clrScheme>
      <a:clrMap bg1="lt1" tx1="dk1" bg2="lt2" tx2="dk2" accent1="accent1" accent2="accent2" accent3="accent3" accent4="accent4" accent5="accent5" accent6="accent6" hlink="hlink" folHlink="folHlink"/>
    </a:extraClrScheme>
    <a:extraClrScheme>
      <a:clrScheme name="Lines On Blue 2">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Lines On Blue 3">
        <a:dk1>
          <a:srgbClr val="000066"/>
        </a:dk1>
        <a:lt1>
          <a:srgbClr val="EAEAEA"/>
        </a:lt1>
        <a:dk2>
          <a:srgbClr val="660066"/>
        </a:dk2>
        <a:lt2>
          <a:srgbClr val="CBCBCB"/>
        </a:lt2>
        <a:accent1>
          <a:srgbClr val="330099"/>
        </a:accent1>
        <a:accent2>
          <a:srgbClr val="FF7C80"/>
        </a:accent2>
        <a:accent3>
          <a:srgbClr val="B8AAB8"/>
        </a:accent3>
        <a:accent4>
          <a:srgbClr val="C8C8C8"/>
        </a:accent4>
        <a:accent5>
          <a:srgbClr val="ADAACA"/>
        </a:accent5>
        <a:accent6>
          <a:srgbClr val="E77073"/>
        </a:accent6>
        <a:hlink>
          <a:srgbClr val="6666FF"/>
        </a:hlink>
        <a:folHlink>
          <a:srgbClr val="D60093"/>
        </a:folHlink>
      </a:clrScheme>
      <a:clrMap bg1="dk2" tx1="lt1" bg2="dk1" tx2="lt2" accent1="accent1" accent2="accent2" accent3="accent3" accent4="accent4" accent5="accent5" accent6="accent6" hlink="hlink" folHlink="folHlink"/>
    </a:extraClrScheme>
    <a:extraClrScheme>
      <a:clrScheme name="Lines On Blue 4">
        <a:dk1>
          <a:srgbClr val="000080"/>
        </a:dk1>
        <a:lt1>
          <a:srgbClr val="EAEAEA"/>
        </a:lt1>
        <a:dk2>
          <a:srgbClr val="9933FF"/>
        </a:dk2>
        <a:lt2>
          <a:srgbClr val="CBCBCB"/>
        </a:lt2>
        <a:accent1>
          <a:srgbClr val="00CC99"/>
        </a:accent1>
        <a:accent2>
          <a:srgbClr val="00CCFF"/>
        </a:accent2>
        <a:accent3>
          <a:srgbClr val="CAADFF"/>
        </a:accent3>
        <a:accent4>
          <a:srgbClr val="C8C8C8"/>
        </a:accent4>
        <a:accent5>
          <a:srgbClr val="AAE2CA"/>
        </a:accent5>
        <a:accent6>
          <a:srgbClr val="00B9E7"/>
        </a:accent6>
        <a:hlink>
          <a:srgbClr val="6666FF"/>
        </a:hlink>
        <a:folHlink>
          <a:srgbClr val="CC99FF"/>
        </a:folHlink>
      </a:clrScheme>
      <a:clrMap bg1="dk2" tx1="lt1" bg2="dk1" tx2="lt2" accent1="accent1" accent2="accent2" accent3="accent3" accent4="accent4" accent5="accent5" accent6="accent6" hlink="hlink" folHlink="folHlink"/>
    </a:extraClrScheme>
    <a:extraClrScheme>
      <a:clrScheme name="Lines On Blue 5">
        <a:dk1>
          <a:srgbClr val="000000"/>
        </a:dk1>
        <a:lt1>
          <a:srgbClr val="FFFFCC"/>
        </a:lt1>
        <a:dk2>
          <a:srgbClr val="660066"/>
        </a:dk2>
        <a:lt2>
          <a:srgbClr val="FFFFFF"/>
        </a:lt2>
        <a:accent1>
          <a:srgbClr val="99CCFF"/>
        </a:accent1>
        <a:accent2>
          <a:srgbClr val="FFCC99"/>
        </a:accent2>
        <a:accent3>
          <a:srgbClr val="FFFFE2"/>
        </a:accent3>
        <a:accent4>
          <a:srgbClr val="000000"/>
        </a:accent4>
        <a:accent5>
          <a:srgbClr val="CAE2FF"/>
        </a:accent5>
        <a:accent6>
          <a:srgbClr val="E7B98A"/>
        </a:accent6>
        <a:hlink>
          <a:srgbClr val="CC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C3FFBB2D66ED4EB6949DF71F814434" ma:contentTypeVersion="11" ma:contentTypeDescription="Create a new document." ma:contentTypeScope="" ma:versionID="53e62122a12299491082629da4dd0d84">
  <xsd:schema xmlns:xsd="http://www.w3.org/2001/XMLSchema" xmlns:xs="http://www.w3.org/2001/XMLSchema" xmlns:p="http://schemas.microsoft.com/office/2006/metadata/properties" xmlns:ns3="71f32d46-6d44-42df-9bf9-b69fba183449" xmlns:ns4="e4df6fb9-7f5d-4876-9a99-8ab4fa680755" targetNamespace="http://schemas.microsoft.com/office/2006/metadata/properties" ma:root="true" ma:fieldsID="c13a001846a9f023aa592549c9941fde" ns3:_="" ns4:_="">
    <xsd:import namespace="71f32d46-6d44-42df-9bf9-b69fba183449"/>
    <xsd:import namespace="e4df6fb9-7f5d-4876-9a99-8ab4fa68075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f32d46-6d44-42df-9bf9-b69fba1834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df6fb9-7f5d-4876-9a99-8ab4fa68075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CD73AA-D033-4506-B562-C07CAC3DD8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f32d46-6d44-42df-9bf9-b69fba183449"/>
    <ds:schemaRef ds:uri="e4df6fb9-7f5d-4876-9a99-8ab4fa6807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06C328-3DBD-45A0-9E23-9DE0699B37C6}">
  <ds:schemaRefs>
    <ds:schemaRef ds:uri="http://schemas.microsoft.com/sharepoint/v3/contenttype/forms"/>
  </ds:schemaRefs>
</ds:datastoreItem>
</file>

<file path=customXml/itemProps3.xml><?xml version="1.0" encoding="utf-8"?>
<ds:datastoreItem xmlns:ds="http://schemas.openxmlformats.org/officeDocument/2006/customXml" ds:itemID="{23DF6410-4A72-4E2B-A15F-1EC0CD47BF2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e4df6fb9-7f5d-4876-9a99-8ab4fa680755"/>
    <ds:schemaRef ds:uri="http://purl.org/dc/terms/"/>
    <ds:schemaRef ds:uri="71f32d46-6d44-42df-9bf9-b69fba183449"/>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2022-AOC-015_BiPartisan)Infrastructure_Law_PPT_template4</Template>
  <TotalTime>7868</TotalTime>
  <Words>3444</Words>
  <Application>Microsoft Office PowerPoint</Application>
  <PresentationFormat>Widescreen</PresentationFormat>
  <Paragraphs>497</Paragraphs>
  <Slides>31</Slides>
  <Notes>25</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31</vt:i4>
      </vt:variant>
    </vt:vector>
  </HeadingPairs>
  <TitlesOfParts>
    <vt:vector size="49" baseType="lpstr">
      <vt:lpstr>Arial</vt:lpstr>
      <vt:lpstr>Bell MT</vt:lpstr>
      <vt:lpstr>Calibri</vt:lpstr>
      <vt:lpstr>Calibri Light</vt:lpstr>
      <vt:lpstr>Courier New</vt:lpstr>
      <vt:lpstr>Decimal</vt:lpstr>
      <vt:lpstr>Helvetica Neue Medium</vt:lpstr>
      <vt:lpstr>Symbol</vt:lpstr>
      <vt:lpstr>Times New Roman</vt:lpstr>
      <vt:lpstr>Wingdings</vt:lpstr>
      <vt:lpstr>3_Office Theme</vt:lpstr>
      <vt:lpstr>4_Office Theme</vt:lpstr>
      <vt:lpstr>1_Office Theme</vt:lpstr>
      <vt:lpstr>1_Custom Design</vt:lpstr>
      <vt:lpstr>Lines On Blue</vt:lpstr>
      <vt:lpstr>1_Lines On Blue</vt:lpstr>
      <vt:lpstr>2_Custom Design</vt:lpstr>
      <vt:lpstr>Worksheet</vt:lpstr>
      <vt:lpstr>PowerPoint Presentation</vt:lpstr>
      <vt:lpstr>PowerPoint Presentation</vt:lpstr>
      <vt:lpstr>PowerPoint Presentation</vt:lpstr>
      <vt:lpstr>Overview: Airport Grants</vt:lpstr>
      <vt:lpstr>FAA Capital Planning Process</vt:lpstr>
      <vt:lpstr>FAA Airport Improvement Program</vt:lpstr>
      <vt:lpstr>What is the difference between an Authorization and Appropriation?</vt:lpstr>
      <vt:lpstr>FAA MONEY</vt:lpstr>
      <vt:lpstr>SD COVID Relief Grants</vt:lpstr>
      <vt:lpstr>COVID RELIEF GRANTS</vt:lpstr>
      <vt:lpstr>FAA MONEY</vt:lpstr>
      <vt:lpstr>SD Supplemental FY2018-2022</vt:lpstr>
      <vt:lpstr>Supplemental 2022 Applications</vt:lpstr>
      <vt:lpstr>FAA MONEY</vt:lpstr>
      <vt:lpstr>A 5-year, $25 billion investment in the Nation’s air transportation system.</vt:lpstr>
      <vt:lpstr>PowerPoint Presentation</vt:lpstr>
      <vt:lpstr>SD BIL Allocated Funds</vt:lpstr>
      <vt:lpstr>AGL AIG Year-to-Date (FY22 &amp; FY23)</vt:lpstr>
      <vt:lpstr>PowerPoint Presentation</vt:lpstr>
      <vt:lpstr>PowerPoint Presentation</vt:lpstr>
      <vt:lpstr>PowerPoint Presentation</vt:lpstr>
      <vt:lpstr>PowerPoint Presentation</vt:lpstr>
      <vt:lpstr>PowerPoint Presentation</vt:lpstr>
      <vt:lpstr>PowerPoint Presentation</vt:lpstr>
      <vt:lpstr>FAA MONEY</vt:lpstr>
      <vt:lpstr>SD Grant History 2012-2022</vt:lpstr>
      <vt:lpstr>SD AIP Open Grants</vt:lpstr>
      <vt:lpstr>SD FY2023 Pre-Applications Received</vt:lpstr>
      <vt:lpstr>FY23 AIP &amp; BIL Grants Calendar</vt:lpstr>
      <vt:lpstr>Partnership with ADO Communication is KEY!</vt:lpstr>
      <vt:lpstr>Questions?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Henning, Jon (FAA)</dc:creator>
  <cp:lastModifiedBy>Terry, Lindsay (FAA)</cp:lastModifiedBy>
  <cp:revision>184</cp:revision>
  <cp:lastPrinted>2022-08-09T21:40:53Z</cp:lastPrinted>
  <dcterms:created xsi:type="dcterms:W3CDTF">2021-11-30T23:11:09Z</dcterms:created>
  <dcterms:modified xsi:type="dcterms:W3CDTF">2023-03-29T13:01:22Z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0x010100FCC3FFBB2D66ED4EB6949DF71F814434</vt:lpwstr>
  </property>
</Properties>
</file>